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97" r:id="rId3"/>
    <p:sldId id="303" r:id="rId4"/>
    <p:sldId id="304" r:id="rId5"/>
    <p:sldId id="305" r:id="rId6"/>
    <p:sldId id="302" r:id="rId7"/>
    <p:sldId id="306" r:id="rId8"/>
    <p:sldId id="307" r:id="rId9"/>
    <p:sldId id="270" r:id="rId10"/>
    <p:sldId id="291" r:id="rId11"/>
    <p:sldId id="308" r:id="rId12"/>
    <p:sldId id="26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524328" y="3068638"/>
            <a:ext cx="13688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１１２～１１３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漢字の広場③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131840" y="1412776"/>
            <a:ext cx="1200329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>
                <a:latin typeface="HGS教科書体" pitchFamily="18" charset="-128"/>
                <a:ea typeface="HGS教科書体" pitchFamily="18" charset="-128"/>
              </a:rPr>
              <a:t>送り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が</a:t>
            </a: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な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洋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よう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35896" y="2060501"/>
            <a:ext cx="1846659" cy="47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を着る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18864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4243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92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957353" y="29969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548680"/>
            <a:ext cx="200054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手紙を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945701" y="3248436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4853974"/>
            <a:ext cx="2000548" cy="168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89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957353" y="155679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投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0"/>
            <a:ext cx="20005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ボールを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945701" y="2132856"/>
            <a:ext cx="1107996" cy="136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3428456"/>
            <a:ext cx="2000548" cy="342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げる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6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957353" y="306896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打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0"/>
            <a:ext cx="20005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ボールを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945701" y="3645024"/>
            <a:ext cx="1107996" cy="1367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4940624"/>
            <a:ext cx="2000548" cy="171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つ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3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957353" y="306896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0"/>
            <a:ext cx="200054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子どもが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945701" y="3212976"/>
            <a:ext cx="1107996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そだ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4940624"/>
            <a:ext cx="2000548" cy="1714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つ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63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35896" y="2060501"/>
            <a:ext cx="1846659" cy="47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い荷物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18864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重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04243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おも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84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957353" y="1124744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苦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548680"/>
            <a:ext cx="200054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いきが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945701" y="1376228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くる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3032956"/>
            <a:ext cx="2000548" cy="3507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しい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27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5436096" y="405209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幸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679872" y="2348880"/>
            <a:ext cx="2000548" cy="344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せに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7424444" y="188640"/>
            <a:ext cx="1107996" cy="266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しあわ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2195736" y="1556792"/>
            <a:ext cx="200054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生きる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143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764705"/>
            <a:ext cx="200054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下り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41490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坂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365104"/>
            <a:ext cx="110799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ざか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208</TotalTime>
  <Words>75</Words>
  <Application>Microsoft Office PowerPoint</Application>
  <PresentationFormat>画面に合わせる (4:3)</PresentationFormat>
  <Paragraphs>53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31</cp:revision>
  <dcterms:created xsi:type="dcterms:W3CDTF">2012-05-08T01:43:15Z</dcterms:created>
  <dcterms:modified xsi:type="dcterms:W3CDTF">2016-09-07T06:44:42Z</dcterms:modified>
</cp:coreProperties>
</file>