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66" r:id="rId3"/>
    <p:sldId id="271" r:id="rId4"/>
    <p:sldId id="273" r:id="rId5"/>
    <p:sldId id="270" r:id="rId6"/>
    <p:sldId id="274" r:id="rId7"/>
    <p:sldId id="267" r:id="rId8"/>
    <p:sldId id="275" r:id="rId9"/>
    <p:sldId id="272" r:id="rId10"/>
    <p:sldId id="276" r:id="rId11"/>
    <p:sldId id="277" r:id="rId12"/>
    <p:sldId id="265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596336" y="3068638"/>
            <a:ext cx="12968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１０２～１１０</a:t>
            </a:r>
            <a:endParaRPr lang="en-US" altLang="ja-JP" sz="1600" b="1" dirty="0" smtClean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386928" y="49183"/>
            <a:ext cx="2400657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見学したことを</a:t>
            </a:r>
            <a:endParaRPr lang="en-US" altLang="ja-JP" sz="72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　　知らせよう</a:t>
            </a:r>
            <a:endParaRPr lang="ja-JP" altLang="en-US" sz="72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生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写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3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しゃ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96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練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3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れん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72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2852738"/>
            <a:ext cx="2000548" cy="3600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組み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仕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客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764705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きゃく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20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売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商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764705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106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員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家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具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05064"/>
            <a:ext cx="1107996" cy="151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ぐ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613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0"/>
            <a:ext cx="2000548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コートを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27813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着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4899025"/>
            <a:ext cx="200054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3284984"/>
            <a:ext cx="1107996" cy="124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2211412" y="3284984"/>
            <a:ext cx="200054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良い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4768394" y="54868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都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5079861" y="2666405"/>
            <a:ext cx="2000548" cy="373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合が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6882050" y="1052364"/>
            <a:ext cx="1107996" cy="124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27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635896" y="2033754"/>
            <a:ext cx="1846659" cy="482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しこむ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8864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69484"/>
            <a:ext cx="1107996" cy="17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もう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2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144</TotalTime>
  <Words>63</Words>
  <Application>Microsoft Office PowerPoint</Application>
  <PresentationFormat>画面に合わせる (4:3)</PresentationFormat>
  <Paragraphs>49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24</cp:revision>
  <dcterms:created xsi:type="dcterms:W3CDTF">2012-05-08T01:43:15Z</dcterms:created>
  <dcterms:modified xsi:type="dcterms:W3CDTF">2016-09-07T01:59:38Z</dcterms:modified>
</cp:coreProperties>
</file>