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70" r:id="rId3"/>
    <p:sldId id="291" r:id="rId4"/>
    <p:sldId id="302" r:id="rId5"/>
    <p:sldId id="303" r:id="rId6"/>
    <p:sldId id="300" r:id="rId7"/>
    <p:sldId id="298" r:id="rId8"/>
    <p:sldId id="304" r:id="rId9"/>
    <p:sldId id="305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68344" y="3068638"/>
            <a:ext cx="12248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９８～１００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28961" y="362240"/>
            <a:ext cx="2646878" cy="630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いろいろな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手紙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を書こう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礼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れい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92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区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92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6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3"/>
            <a:ext cx="11079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299103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12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476672"/>
            <a:ext cx="200054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220486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204864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3579564" y="4365104"/>
            <a:ext cx="200054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2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429000"/>
            <a:ext cx="110799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96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学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1"/>
            <a:ext cx="1107996" cy="23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べん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63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208</TotalTime>
  <Words>53</Words>
  <Application>Microsoft Office PowerPoint</Application>
  <PresentationFormat>画面に合わせる (4:3)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29</cp:revision>
  <dcterms:created xsi:type="dcterms:W3CDTF">2012-05-08T01:43:15Z</dcterms:created>
  <dcterms:modified xsi:type="dcterms:W3CDTF">2016-09-07T01:59:17Z</dcterms:modified>
</cp:coreProperties>
</file>