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56" r:id="rId2"/>
    <p:sldId id="291" r:id="rId3"/>
    <p:sldId id="302" r:id="rId4"/>
    <p:sldId id="270" r:id="rId5"/>
    <p:sldId id="303" r:id="rId6"/>
    <p:sldId id="273" r:id="rId7"/>
    <p:sldId id="265" r:id="rId8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6" autoAdjust="0"/>
    <p:restoredTop sz="94604" autoAdjust="0"/>
  </p:normalViewPr>
  <p:slideViewPr>
    <p:cSldViewPr>
      <p:cViewPr varScale="1">
        <p:scale>
          <a:sx n="73" d="100"/>
          <a:sy n="73" d="100"/>
        </p:scale>
        <p:origin x="-3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EFE71F-F37E-436D-9C6A-6C7AA7829E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4202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84D6D2A-1015-423B-82A1-0966B3B70EA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93518-C47C-497D-A775-35BB33A226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034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FAA2-3812-4952-BBB9-F34ECC8D67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040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BCD5C-4A66-4B13-BF51-62969E7E8F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6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3FC8-D7CD-4CE6-BDE7-97F5A31396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59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AF42-AEA6-4513-B1B0-DE05E2483D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2784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5158F-4941-460B-92F6-8CDC4CD995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71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47CC9-DC68-40F9-B45A-25BF4E76DD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283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56E77-63C4-4A03-9005-0FF315D987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0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874BC-EE70-4A7A-90FC-86841D5F25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0652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4F8BC-96DC-4A29-BD83-7D55DBF84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36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57466-3B4B-4671-B1B7-1D012AE3DC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102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26E0E5-2A3A-49BA-B870-03360CF7A0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71631" y="549275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08108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６７ページ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4716016" y="133513"/>
            <a:ext cx="861774" cy="655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 b="1" dirty="0">
                <a:latin typeface="HGS教科書体" pitchFamily="18" charset="-128"/>
                <a:ea typeface="HGS教科書体" pitchFamily="18" charset="-128"/>
              </a:rPr>
              <a:t>きせつ</a:t>
            </a:r>
            <a:r>
              <a:rPr lang="ja-JP" altLang="en-US" sz="4400" b="1" dirty="0" smtClean="0">
                <a:latin typeface="HGS教科書体" pitchFamily="18" charset="-128"/>
                <a:ea typeface="HGS教科書体" pitchFamily="18" charset="-128"/>
              </a:rPr>
              <a:t>の言葉を集めよう</a:t>
            </a:r>
            <a:endParaRPr lang="ja-JP" altLang="en-US" sz="44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499347" y="1484784"/>
            <a:ext cx="1015663" cy="4616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5400" b="1" dirty="0" smtClean="0">
                <a:latin typeface="HGS教科書体" pitchFamily="18" charset="-128"/>
                <a:ea typeface="HGS教科書体" pitchFamily="18" charset="-128"/>
              </a:rPr>
              <a:t>―</a:t>
            </a:r>
            <a:r>
              <a:rPr lang="ja-JP" altLang="en-US" sz="5400" b="1" dirty="0" smtClean="0">
                <a:latin typeface="HGS教科書体" pitchFamily="18" charset="-128"/>
                <a:ea typeface="HGS教科書体" pitchFamily="18" charset="-128"/>
              </a:rPr>
              <a:t> 春・夏 </a:t>
            </a:r>
            <a:r>
              <a:rPr lang="en-US" altLang="ja-JP" sz="5400" b="1" dirty="0" smtClean="0">
                <a:latin typeface="HGS教科書体" pitchFamily="18" charset="-128"/>
                <a:ea typeface="HGS教科書体" pitchFamily="18" charset="-128"/>
              </a:rPr>
              <a:t>―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物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植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908720"/>
            <a:ext cx="1107996" cy="255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しょく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7673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茶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緑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908720"/>
            <a:ext cx="1107996" cy="255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りょく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7474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571726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正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325505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式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717032"/>
            <a:ext cx="1107996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しき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7214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71631" y="549275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08108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７１ページ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3546465" y="133513"/>
            <a:ext cx="2031325" cy="655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latin typeface="HGS教科書体" pitchFamily="18" charset="-128"/>
                <a:ea typeface="HGS教科書体" pitchFamily="18" charset="-128"/>
              </a:rPr>
              <a:t>たからものを</a:t>
            </a:r>
            <a:endParaRPr lang="en-US" altLang="ja-JP" sz="6000" b="1" dirty="0" smtClean="0">
              <a:latin typeface="HGS教科書体" pitchFamily="18" charset="-128"/>
              <a:ea typeface="HGS教科書体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latin typeface="HGS教科書体" pitchFamily="18" charset="-128"/>
                <a:ea typeface="HGS教科書体" pitchFamily="18" charset="-128"/>
              </a:rPr>
              <a:t>しょうかい</a:t>
            </a:r>
            <a:r>
              <a:rPr lang="ja-JP" altLang="en-US" sz="6000" b="1" dirty="0">
                <a:latin typeface="HGS教科書体" pitchFamily="18" charset="-128"/>
                <a:ea typeface="HGS教科書体" pitchFamily="18" charset="-128"/>
              </a:rPr>
              <a:t>しよう</a:t>
            </a:r>
          </a:p>
        </p:txBody>
      </p:sp>
    </p:spTree>
    <p:extLst>
      <p:ext uri="{BB962C8B-B14F-4D97-AF65-F5344CB8AC3E}">
        <p14:creationId xmlns:p14="http://schemas.microsoft.com/office/powerpoint/2010/main" val="396314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33265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笛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589437" y="2204318"/>
            <a:ext cx="1846659" cy="4653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0" b="1" dirty="0" smtClean="0">
                <a:latin typeface="HGS教科書体" pitchFamily="18" charset="-128"/>
                <a:ea typeface="HGS教科書体" pitchFamily="18" charset="-128"/>
              </a:rPr>
              <a:t>をふく</a:t>
            </a:r>
            <a:endParaRPr lang="ja-JP" altLang="en-US" sz="12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476127"/>
            <a:ext cx="1107996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ふえ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1499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2016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eaVert" wrap="square">
        <a:spAutoFit/>
      </a:bodyPr>
      <a:lstStyle>
        <a:defPPr algn="ctr" eaLnBrk="1" hangingPunct="1">
          <a:defRPr sz="13000" b="1" dirty="0" smtClean="0">
            <a:latin typeface="HGS教科書体" pitchFamily="18" charset="-128"/>
            <a:ea typeface="HGS教科書体" pitchFamily="18" charset="-128"/>
          </a:defRPr>
        </a:defPPr>
      </a:lstStyle>
    </a:txDef>
  </a:objectDefaults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215</TotalTime>
  <Words>46</Words>
  <Application>Microsoft Office PowerPoint</Application>
  <PresentationFormat>画面に合わせる (4:3)</PresentationFormat>
  <Paragraphs>26</Paragraphs>
  <Slides>7</Slides>
  <Notes>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01_kenkasita_yama</dc:title>
  <dc:creator>柏市教育研究所</dc:creator>
  <cp:lastModifiedBy>it03</cp:lastModifiedBy>
  <cp:revision>31</cp:revision>
  <dcterms:created xsi:type="dcterms:W3CDTF">2012-05-08T01:43:15Z</dcterms:created>
  <dcterms:modified xsi:type="dcterms:W3CDTF">2016-09-07T06:41:00Z</dcterms:modified>
</cp:coreProperties>
</file>