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sldIdLst>
    <p:sldId id="256" r:id="rId2"/>
    <p:sldId id="297" r:id="rId3"/>
    <p:sldId id="270" r:id="rId4"/>
    <p:sldId id="298" r:id="rId5"/>
    <p:sldId id="299" r:id="rId6"/>
    <p:sldId id="273" r:id="rId7"/>
    <p:sldId id="300" r:id="rId8"/>
    <p:sldId id="301" r:id="rId9"/>
    <p:sldId id="291" r:id="rId10"/>
    <p:sldId id="265" r:id="rId11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DA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6" autoAdjust="0"/>
    <p:restoredTop sz="94604" autoAdjust="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6EFE71F-F37E-436D-9C6A-6C7AA7829E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742021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3A3372D-7C8D-461A-A8C2-D4315F47F238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B84D6D2A-1015-423B-82A1-0966B3B70EAB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10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7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8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9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93518-C47C-497D-A775-35BB33A226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0345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AFAA2-3812-4952-BBB9-F34ECC8D679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30401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BCD5C-4A66-4B13-BF51-62969E7E8F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760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E3FC8-D7CD-4CE6-BDE7-97F5A31396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04591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7AF42-AEA6-4513-B1B0-DE05E2483D8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72784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5158F-4941-460B-92F6-8CDC4CD9955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713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47CC9-DC68-40F9-B45A-25BF4E76DD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82837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56E77-63C4-4A03-9005-0FF315D987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004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874BC-EE70-4A7A-90FC-86841D5F25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0652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4F8BC-96DC-4A29-BD83-7D55DBF84B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74367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57466-3B4B-4671-B1B7-1D012AE3DCE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91022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526E0E5-2A3A-49BA-B870-03360CF7A06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1031" name="Picture 7" descr="kabu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8375"/>
            <a:ext cx="407987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kabu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513" y="6146800"/>
            <a:ext cx="449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8" y="6640513"/>
            <a:ext cx="1189037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71631" y="549275"/>
            <a:ext cx="762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Text Box 15"/>
          <p:cNvSpPr txBox="1">
            <a:spLocks noChangeArrowheads="1"/>
          </p:cNvSpPr>
          <p:nvPr/>
        </p:nvSpPr>
        <p:spPr bwMode="auto">
          <a:xfrm>
            <a:off x="7812088" y="3068638"/>
            <a:ext cx="108108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dirty="0" smtClean="0">
                <a:solidFill>
                  <a:schemeClr val="accent2"/>
                </a:solidFill>
              </a:rPr>
              <a:t>６０～６３ページ</a:t>
            </a:r>
            <a:endParaRPr lang="ja-JP" altLang="en-US" sz="1600" b="1" dirty="0">
              <a:solidFill>
                <a:schemeClr val="accent2"/>
              </a:solidFill>
            </a:endParaRPr>
          </a:p>
        </p:txBody>
      </p:sp>
      <p:sp>
        <p:nvSpPr>
          <p:cNvPr id="2052" name="テキスト ボックス 1"/>
          <p:cNvSpPr txBox="1">
            <a:spLocks noChangeArrowheads="1"/>
          </p:cNvSpPr>
          <p:nvPr/>
        </p:nvSpPr>
        <p:spPr bwMode="auto">
          <a:xfrm>
            <a:off x="3851920" y="332656"/>
            <a:ext cx="1415772" cy="6120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0" b="1" dirty="0" smtClean="0">
                <a:latin typeface="HGS教科書体" pitchFamily="18" charset="-128"/>
                <a:ea typeface="HGS教科書体" pitchFamily="18" charset="-128"/>
              </a:rPr>
              <a:t>俳句に親しむ</a:t>
            </a:r>
            <a:endParaRPr lang="ja-JP" altLang="en-US" sz="8000" b="1" dirty="0">
              <a:latin typeface="HGS教科書体" pitchFamily="18" charset="-128"/>
              <a:ea typeface="HGS教科書体" pitchFamily="18" charset="-12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68313" y="5949950"/>
            <a:ext cx="71294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/>
              <a:t>Copyright (C) </a:t>
            </a:r>
            <a:r>
              <a:rPr lang="en-US" altLang="ja-JP" sz="1400" dirty="0" smtClean="0"/>
              <a:t>2016 </a:t>
            </a:r>
            <a:r>
              <a:rPr lang="en-US" altLang="ja-JP" sz="1400" dirty="0"/>
              <a:t>/ </a:t>
            </a:r>
            <a:r>
              <a:rPr lang="ja-JP" altLang="en-US" sz="1400" dirty="0"/>
              <a:t>柏市教育委員会　 </a:t>
            </a:r>
            <a:r>
              <a:rPr lang="en-US" altLang="ja-JP" sz="1400" dirty="0"/>
              <a:t>All Rights Reserved.</a:t>
            </a:r>
            <a:br>
              <a:rPr lang="en-US" altLang="ja-JP" sz="1400" dirty="0"/>
            </a:br>
            <a:endParaRPr lang="en-US" altLang="ja-JP" sz="1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1619672" y="2852936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遊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1"/>
          <p:cNvSpPr txBox="1">
            <a:spLocks noChangeArrowheads="1"/>
          </p:cNvSpPr>
          <p:nvPr/>
        </p:nvSpPr>
        <p:spPr bwMode="auto">
          <a:xfrm>
            <a:off x="5364088" y="173452"/>
            <a:ext cx="2000548" cy="5631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公園で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3608020" y="3104420"/>
            <a:ext cx="1107996" cy="16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あそ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6" name="テキスト ボックス 1"/>
          <p:cNvSpPr txBox="1">
            <a:spLocks noChangeArrowheads="1"/>
          </p:cNvSpPr>
          <p:nvPr/>
        </p:nvSpPr>
        <p:spPr bwMode="auto">
          <a:xfrm>
            <a:off x="1858055" y="4853974"/>
            <a:ext cx="2000548" cy="1959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ぶ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3907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1"/>
          <p:cNvSpPr txBox="1">
            <a:spLocks noChangeArrowheads="1"/>
          </p:cNvSpPr>
          <p:nvPr/>
        </p:nvSpPr>
        <p:spPr bwMode="auto">
          <a:xfrm>
            <a:off x="3571726" y="116021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太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3325505" y="3573016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陽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3717032"/>
            <a:ext cx="1107996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よう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7214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1"/>
          <p:cNvSpPr txBox="1">
            <a:spLocks noChangeArrowheads="1"/>
          </p:cNvSpPr>
          <p:nvPr/>
        </p:nvSpPr>
        <p:spPr bwMode="auto">
          <a:xfrm>
            <a:off x="3571726" y="476672"/>
            <a:ext cx="2000548" cy="367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かき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3325505" y="4005064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氷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4005064"/>
            <a:ext cx="1107996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ごおり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38238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1"/>
          <p:cNvSpPr txBox="1">
            <a:spLocks noChangeArrowheads="1"/>
          </p:cNvSpPr>
          <p:nvPr/>
        </p:nvSpPr>
        <p:spPr bwMode="auto">
          <a:xfrm>
            <a:off x="3571726" y="2492896"/>
            <a:ext cx="2000548" cy="367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い夏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3325505" y="548680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暑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692696"/>
            <a:ext cx="1107996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あつ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2535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486970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島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1"/>
          <p:cNvSpPr txBox="1">
            <a:spLocks noChangeArrowheads="1"/>
          </p:cNvSpPr>
          <p:nvPr/>
        </p:nvSpPr>
        <p:spPr bwMode="auto">
          <a:xfrm>
            <a:off x="3571726" y="116630"/>
            <a:ext cx="2000548" cy="5040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遠くの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5013176"/>
            <a:ext cx="1107996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しま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814992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1"/>
          <p:cNvSpPr txBox="1">
            <a:spLocks noChangeArrowheads="1"/>
          </p:cNvSpPr>
          <p:nvPr/>
        </p:nvSpPr>
        <p:spPr bwMode="auto">
          <a:xfrm>
            <a:off x="3571726" y="116021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特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3325505" y="3573016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有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3717032"/>
            <a:ext cx="1107996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ゆう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91243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1"/>
          <p:cNvSpPr txBox="1">
            <a:spLocks noChangeArrowheads="1"/>
          </p:cNvSpPr>
          <p:nvPr/>
        </p:nvSpPr>
        <p:spPr bwMode="auto">
          <a:xfrm>
            <a:off x="3571726" y="116021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学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3325505" y="3573016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者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3717032"/>
            <a:ext cx="1107996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しゃ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99842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3752503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館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旅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1196678"/>
            <a:ext cx="1107996" cy="1656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りょ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576732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かぶ２">
  <a:themeElements>
    <a:clrScheme name="かぶ２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かぶ２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eaVert" wrap="square">
        <a:spAutoFit/>
      </a:bodyPr>
      <a:lstStyle>
        <a:defPPr algn="ctr" eaLnBrk="1" hangingPunct="1">
          <a:defRPr sz="13000" b="1" dirty="0" smtClean="0">
            <a:latin typeface="HGS教科書体" pitchFamily="18" charset="-128"/>
            <a:ea typeface="HGS教科書体" pitchFamily="18" charset="-128"/>
          </a:defRPr>
        </a:defPPr>
      </a:lstStyle>
    </a:txDef>
  </a:objectDefaults>
  <a:extraClrSchemeLst>
    <a:extraClrScheme>
      <a:clrScheme name="かぶ２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kabucha</Template>
  <TotalTime>203</TotalTime>
  <Words>53</Words>
  <Application>Microsoft Office PowerPoint</Application>
  <PresentationFormat>画面に合わせる (4:3)</PresentationFormat>
  <Paragraphs>38</Paragraphs>
  <Slides>10</Slides>
  <Notes>10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かぶ２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01_kenkasita_yama</dc:title>
  <dc:creator>柏市教育研究所</dc:creator>
  <cp:lastModifiedBy>it03</cp:lastModifiedBy>
  <cp:revision>28</cp:revision>
  <dcterms:created xsi:type="dcterms:W3CDTF">2012-05-08T01:43:15Z</dcterms:created>
  <dcterms:modified xsi:type="dcterms:W3CDTF">2016-09-07T01:58:09Z</dcterms:modified>
</cp:coreProperties>
</file>