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6" r:id="rId2"/>
    <p:sldId id="291" r:id="rId3"/>
    <p:sldId id="270" r:id="rId4"/>
    <p:sldId id="273" r:id="rId5"/>
    <p:sldId id="290" r:id="rId6"/>
    <p:sldId id="276" r:id="rId7"/>
    <p:sldId id="292" r:id="rId8"/>
    <p:sldId id="293" r:id="rId9"/>
    <p:sldId id="294" r:id="rId10"/>
    <p:sldId id="295" r:id="rId11"/>
    <p:sldId id="296" r:id="rId12"/>
    <p:sldId id="265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５６～５８ページ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4479667" y="332656"/>
            <a:ext cx="1415772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漢字の広場①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131840" y="692696"/>
            <a:ext cx="1200329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latin typeface="HGS教科書体" pitchFamily="18" charset="-128"/>
                <a:ea typeface="HGS教科書体" pitchFamily="18" charset="-128"/>
              </a:rPr>
              <a:t>漢字学習ノート</a:t>
            </a:r>
            <a:endParaRPr lang="ja-JP" altLang="en-US" sz="6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予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想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99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予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定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てい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504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漢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767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予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習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573016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321297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使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1726" y="116632"/>
            <a:ext cx="200054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車を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464460"/>
            <a:ext cx="1107996" cy="16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つか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63888" y="5076800"/>
            <a:ext cx="2000548" cy="20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49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1619672" y="162880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集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5364088" y="173453"/>
            <a:ext cx="200054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石を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3608020" y="1880284"/>
            <a:ext cx="1107996" cy="16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あつ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1858055" y="3485822"/>
            <a:ext cx="2000548" cy="337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める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00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656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13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階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520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板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17032"/>
            <a:ext cx="110799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ばん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052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52132" y="11663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美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24244" y="80084"/>
            <a:ext cx="1107996" cy="277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うつく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644404" y="2132856"/>
            <a:ext cx="184665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しい海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563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193</TotalTime>
  <Words>67</Words>
  <Application>Microsoft Office PowerPoint</Application>
  <PresentationFormat>画面に合わせる (4:3)</PresentationFormat>
  <Paragraphs>48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27</cp:revision>
  <dcterms:created xsi:type="dcterms:W3CDTF">2012-05-08T01:43:15Z</dcterms:created>
  <dcterms:modified xsi:type="dcterms:W3CDTF">2016-09-07T01:57:57Z</dcterms:modified>
</cp:coreProperties>
</file>