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72" r:id="rId3"/>
    <p:sldId id="273" r:id="rId4"/>
    <p:sldId id="270" r:id="rId5"/>
    <p:sldId id="265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４６ページ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4716016" y="9069"/>
            <a:ext cx="1292662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図書館へ行こう</a:t>
            </a:r>
            <a:endParaRPr lang="ja-JP" altLang="en-US" sz="72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212998" y="971660"/>
            <a:ext cx="1292662" cy="588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本で調べよう</a:t>
            </a:r>
            <a:endParaRPr lang="ja-JP" altLang="en-US" sz="72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473370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館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4914550"/>
            <a:ext cx="1107996" cy="175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63724" y="0"/>
            <a:ext cx="2000548" cy="508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体いく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72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相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8417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会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談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だん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143</TotalTime>
  <Words>31</Words>
  <Application>Microsoft Office PowerPoint</Application>
  <PresentationFormat>画面に合わせる (4:3)</PresentationFormat>
  <Paragraphs>18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25</cp:revision>
  <dcterms:created xsi:type="dcterms:W3CDTF">2012-05-08T01:43:15Z</dcterms:created>
  <dcterms:modified xsi:type="dcterms:W3CDTF">2016-09-07T01:57:34Z</dcterms:modified>
</cp:coreProperties>
</file>