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70" r:id="rId3"/>
    <p:sldId id="269" r:id="rId4"/>
    <p:sldId id="266" r:id="rId5"/>
    <p:sldId id="271" r:id="rId6"/>
    <p:sldId id="273" r:id="rId7"/>
    <p:sldId id="272" r:id="rId8"/>
    <p:sldId id="274" r:id="rId9"/>
    <p:sldId id="275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３７～４１ページ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527455" y="908721"/>
            <a:ext cx="1954381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めだか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えい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2852935"/>
            <a:ext cx="2000548" cy="374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りに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768394" y="69269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守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2708919"/>
            <a:ext cx="2000548" cy="388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つく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876256" y="836712"/>
            <a:ext cx="1107996" cy="212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まも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1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2852738"/>
            <a:ext cx="2000548" cy="38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一歩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第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だい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ぬ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20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5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356992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なが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川に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昼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0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645024"/>
            <a:ext cx="1107996" cy="146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の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車に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73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148</TotalTime>
  <Words>53</Words>
  <Application>Microsoft Office PowerPoint</Application>
  <PresentationFormat>画面に合わせる (4:3)</PresentationFormat>
  <Paragraphs>40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24</cp:revision>
  <dcterms:created xsi:type="dcterms:W3CDTF">2012-05-08T01:43:15Z</dcterms:created>
  <dcterms:modified xsi:type="dcterms:W3CDTF">2016-09-07T01:57:22Z</dcterms:modified>
</cp:coreProperties>
</file>