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6"/>
  </p:notesMasterIdLst>
  <p:sldIdLst>
    <p:sldId id="256" r:id="rId2"/>
    <p:sldId id="266" r:id="rId3"/>
    <p:sldId id="271" r:id="rId4"/>
    <p:sldId id="270" r:id="rId5"/>
    <p:sldId id="272" r:id="rId6"/>
    <p:sldId id="273" r:id="rId7"/>
    <p:sldId id="274" r:id="rId8"/>
    <p:sldId id="275" r:id="rId9"/>
    <p:sldId id="276" r:id="rId10"/>
    <p:sldId id="277" r:id="rId11"/>
    <p:sldId id="279" r:id="rId12"/>
    <p:sldId id="280" r:id="rId13"/>
    <p:sldId id="281" r:id="rId14"/>
    <p:sldId id="265" r:id="rId15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FDA1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6" autoAdjust="0"/>
    <p:restoredTop sz="94604" autoAdjust="0"/>
  </p:normalViewPr>
  <p:slideViewPr>
    <p:cSldViewPr>
      <p:cViewPr varScale="1">
        <p:scale>
          <a:sx n="107" d="100"/>
          <a:sy n="107" d="100"/>
        </p:scale>
        <p:origin x="-8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6EFE71F-F37E-436D-9C6A-6C7AA7829E2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742021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C3A3372D-7C8D-461A-A8C2-D4315F47F238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1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17C8423D-05C8-4375-BAF6-057AF79A4EA6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10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17C8423D-05C8-4375-BAF6-057AF79A4EA6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11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17C8423D-05C8-4375-BAF6-057AF79A4EA6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12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17C8423D-05C8-4375-BAF6-057AF79A4EA6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13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B84D6D2A-1015-423B-82A1-0966B3B70EAB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14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17C8423D-05C8-4375-BAF6-057AF79A4EA6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2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17C8423D-05C8-4375-BAF6-057AF79A4EA6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3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17C8423D-05C8-4375-BAF6-057AF79A4EA6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4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17C8423D-05C8-4375-BAF6-057AF79A4EA6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5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17C8423D-05C8-4375-BAF6-057AF79A4EA6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6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17C8423D-05C8-4375-BAF6-057AF79A4EA6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7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17C8423D-05C8-4375-BAF6-057AF79A4EA6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8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17C8423D-05C8-4375-BAF6-057AF79A4EA6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9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693518-C47C-497D-A775-35BB33A2261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703454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7AFAA2-3812-4952-BBB9-F34ECC8D679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304017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4BCD5C-4A66-4B13-BF51-62969E7E8F1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97602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3E3FC8-D7CD-4CE6-BDE7-97F5A31396E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045919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B7AF42-AEA6-4513-B1B0-DE05E2483D8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727848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85158F-4941-460B-92F6-8CDC4CD9955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87131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747CC9-DC68-40F9-B45A-25BF4E76DD0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828378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656E77-63C4-4A03-9005-0FF315D9871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0043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7874BC-EE70-4A7A-90FC-86841D5F256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506528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74F8BC-96DC-4A29-BD83-7D55DBF84BB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743678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E57466-3B4B-4671-B1B7-1D012AE3DCE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910227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526E0E5-2A3A-49BA-B870-03360CF7A06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pic>
        <p:nvPicPr>
          <p:cNvPr id="1031" name="Picture 7" descr="kabu1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013" y="6048375"/>
            <a:ext cx="407987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8" descr="kabu2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45513" y="6146800"/>
            <a:ext cx="44926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9" descr="logo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1938" y="6640513"/>
            <a:ext cx="1189037" cy="12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971631" y="549275"/>
            <a:ext cx="762000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0" name="Text Box 15"/>
          <p:cNvSpPr txBox="1">
            <a:spLocks noChangeArrowheads="1"/>
          </p:cNvSpPr>
          <p:nvPr/>
        </p:nvSpPr>
        <p:spPr bwMode="auto">
          <a:xfrm>
            <a:off x="7812088" y="3068638"/>
            <a:ext cx="1081087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ja-JP" altLang="en-US" sz="1600" b="1" dirty="0" smtClean="0">
                <a:solidFill>
                  <a:schemeClr val="accent2"/>
                </a:solidFill>
              </a:rPr>
              <a:t>３２～３５ページ</a:t>
            </a:r>
            <a:endParaRPr lang="ja-JP" altLang="en-US" sz="1600" b="1" dirty="0">
              <a:solidFill>
                <a:schemeClr val="accent2"/>
              </a:solidFill>
            </a:endParaRPr>
          </a:p>
        </p:txBody>
      </p:sp>
      <p:sp>
        <p:nvSpPr>
          <p:cNvPr id="2052" name="テキスト ボックス 1"/>
          <p:cNvSpPr txBox="1">
            <a:spLocks noChangeArrowheads="1"/>
          </p:cNvSpPr>
          <p:nvPr/>
        </p:nvSpPr>
        <p:spPr bwMode="auto">
          <a:xfrm>
            <a:off x="3203848" y="549275"/>
            <a:ext cx="2646878" cy="61920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8000" b="1" dirty="0" smtClean="0">
                <a:latin typeface="HGS教科書体" pitchFamily="18" charset="-128"/>
                <a:ea typeface="HGS教科書体" pitchFamily="18" charset="-128"/>
              </a:rPr>
              <a:t>国語辞典の　　　　</a:t>
            </a:r>
            <a:endParaRPr lang="en-US" altLang="ja-JP" sz="8000" b="1" dirty="0" smtClean="0">
              <a:latin typeface="HGS教科書体" pitchFamily="18" charset="-128"/>
              <a:ea typeface="HGS教科書体" pitchFamily="18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8000" b="1" dirty="0">
                <a:latin typeface="HGS教科書体" pitchFamily="18" charset="-128"/>
                <a:ea typeface="HGS教科書体" pitchFamily="18" charset="-128"/>
              </a:rPr>
              <a:t>　</a:t>
            </a:r>
            <a:r>
              <a:rPr lang="ja-JP" altLang="en-US" sz="8000" b="1" dirty="0" smtClean="0">
                <a:latin typeface="HGS教科書体" pitchFamily="18" charset="-128"/>
                <a:ea typeface="HGS教科書体" pitchFamily="18" charset="-128"/>
              </a:rPr>
              <a:t>　　引き方</a:t>
            </a:r>
            <a:endParaRPr lang="ja-JP" altLang="en-US" sz="8000" b="1" dirty="0">
              <a:latin typeface="HGS教科書体" pitchFamily="18" charset="-128"/>
              <a:ea typeface="HGS教科書体" pitchFamily="18" charset="-128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テキスト ボックス 1"/>
          <p:cNvSpPr txBox="1">
            <a:spLocks noChangeArrowheads="1"/>
          </p:cNvSpPr>
          <p:nvPr/>
        </p:nvSpPr>
        <p:spPr bwMode="auto">
          <a:xfrm>
            <a:off x="3508077" y="3752503"/>
            <a:ext cx="2000548" cy="1836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0" b="1" dirty="0" smtClean="0">
                <a:latin typeface="HGS教科書体" pitchFamily="18" charset="-128"/>
                <a:ea typeface="HGS教科書体" pitchFamily="18" charset="-128"/>
              </a:rPr>
              <a:t>和</a:t>
            </a:r>
            <a:endParaRPr lang="ja-JP" altLang="en-US" sz="13000" b="1" dirty="0"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4099" name="テキスト ボックス 5"/>
          <p:cNvSpPr txBox="1">
            <a:spLocks noChangeArrowheads="1"/>
          </p:cNvSpPr>
          <p:nvPr/>
        </p:nvSpPr>
        <p:spPr bwMode="auto">
          <a:xfrm>
            <a:off x="3231535" y="981075"/>
            <a:ext cx="2492990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5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昭</a:t>
            </a:r>
            <a:endParaRPr lang="ja-JP" altLang="en-US" sz="15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3" name="テキスト ボックス 2"/>
          <p:cNvSpPr txBox="1">
            <a:spLocks noChangeArrowheads="1"/>
          </p:cNvSpPr>
          <p:nvPr/>
        </p:nvSpPr>
        <p:spPr bwMode="auto">
          <a:xfrm>
            <a:off x="5697617" y="836712"/>
            <a:ext cx="1107996" cy="2376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しょう</a:t>
            </a:r>
            <a:endParaRPr lang="ja-JP" altLang="en-US" sz="6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697021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テキスト ボックス 1"/>
          <p:cNvSpPr txBox="1">
            <a:spLocks noChangeArrowheads="1"/>
          </p:cNvSpPr>
          <p:nvPr/>
        </p:nvSpPr>
        <p:spPr bwMode="auto">
          <a:xfrm>
            <a:off x="3508077" y="3752503"/>
            <a:ext cx="2000548" cy="1836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0" b="1" dirty="0" smtClean="0">
                <a:latin typeface="HGS教科書体" pitchFamily="18" charset="-128"/>
                <a:ea typeface="HGS教科書体" pitchFamily="18" charset="-128"/>
              </a:rPr>
              <a:t>食</a:t>
            </a:r>
            <a:endParaRPr lang="ja-JP" altLang="en-US" sz="13000" b="1" dirty="0"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4099" name="テキスト ボックス 5"/>
          <p:cNvSpPr txBox="1">
            <a:spLocks noChangeArrowheads="1"/>
          </p:cNvSpPr>
          <p:nvPr/>
        </p:nvSpPr>
        <p:spPr bwMode="auto">
          <a:xfrm>
            <a:off x="3231535" y="981075"/>
            <a:ext cx="2492990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5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和</a:t>
            </a:r>
            <a:endParaRPr lang="ja-JP" altLang="en-US" sz="15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3" name="テキスト ボックス 2"/>
          <p:cNvSpPr txBox="1">
            <a:spLocks noChangeArrowheads="1"/>
          </p:cNvSpPr>
          <p:nvPr/>
        </p:nvSpPr>
        <p:spPr bwMode="auto">
          <a:xfrm>
            <a:off x="5697617" y="1556792"/>
            <a:ext cx="1107996" cy="1656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わ</a:t>
            </a:r>
            <a:endParaRPr lang="ja-JP" altLang="en-US" sz="6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065612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テキスト ボックス 1"/>
          <p:cNvSpPr txBox="1">
            <a:spLocks noChangeArrowheads="1"/>
          </p:cNvSpPr>
          <p:nvPr/>
        </p:nvSpPr>
        <p:spPr bwMode="auto">
          <a:xfrm>
            <a:off x="3508077" y="3752503"/>
            <a:ext cx="2000548" cy="1836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0" b="1" dirty="0" smtClean="0">
                <a:latin typeface="HGS教科書体" pitchFamily="18" charset="-128"/>
                <a:ea typeface="HGS教科書体" pitchFamily="18" charset="-128"/>
              </a:rPr>
              <a:t>表</a:t>
            </a:r>
            <a:endParaRPr lang="ja-JP" altLang="en-US" sz="13000" b="1" dirty="0"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4099" name="テキスト ボックス 5"/>
          <p:cNvSpPr txBox="1">
            <a:spLocks noChangeArrowheads="1"/>
          </p:cNvSpPr>
          <p:nvPr/>
        </p:nvSpPr>
        <p:spPr bwMode="auto">
          <a:xfrm>
            <a:off x="3231535" y="981075"/>
            <a:ext cx="2492990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5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代</a:t>
            </a:r>
            <a:endParaRPr lang="ja-JP" altLang="en-US" sz="15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3" name="テキスト ボックス 2"/>
          <p:cNvSpPr txBox="1">
            <a:spLocks noChangeArrowheads="1"/>
          </p:cNvSpPr>
          <p:nvPr/>
        </p:nvSpPr>
        <p:spPr bwMode="auto">
          <a:xfrm>
            <a:off x="5697617" y="1196752"/>
            <a:ext cx="1107996" cy="20162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だい</a:t>
            </a:r>
            <a:endParaRPr lang="ja-JP" altLang="en-US" sz="6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289345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テキスト ボックス 1"/>
          <p:cNvSpPr txBox="1">
            <a:spLocks noChangeArrowheads="1"/>
          </p:cNvSpPr>
          <p:nvPr/>
        </p:nvSpPr>
        <p:spPr bwMode="auto">
          <a:xfrm>
            <a:off x="3508077" y="2852739"/>
            <a:ext cx="2000548" cy="37446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0" b="1" dirty="0" smtClean="0">
                <a:latin typeface="HGS教科書体" pitchFamily="18" charset="-128"/>
                <a:ea typeface="HGS教科書体" pitchFamily="18" charset="-128"/>
              </a:rPr>
              <a:t>馬車</a:t>
            </a:r>
            <a:endParaRPr lang="ja-JP" altLang="en-US" sz="13000" b="1" dirty="0"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4099" name="テキスト ボックス 5"/>
          <p:cNvSpPr txBox="1">
            <a:spLocks noChangeArrowheads="1"/>
          </p:cNvSpPr>
          <p:nvPr/>
        </p:nvSpPr>
        <p:spPr bwMode="auto">
          <a:xfrm>
            <a:off x="3231535" y="981075"/>
            <a:ext cx="2492990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5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荷</a:t>
            </a:r>
            <a:endParaRPr lang="ja-JP" altLang="en-US" sz="15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3" name="テキスト ボックス 2"/>
          <p:cNvSpPr txBox="1">
            <a:spLocks noChangeArrowheads="1"/>
          </p:cNvSpPr>
          <p:nvPr/>
        </p:nvSpPr>
        <p:spPr bwMode="auto">
          <a:xfrm>
            <a:off x="5697617" y="1556718"/>
            <a:ext cx="1107996" cy="11522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に</a:t>
            </a:r>
            <a:endParaRPr lang="ja-JP" altLang="en-US" sz="6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965632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468313" y="5949950"/>
            <a:ext cx="712946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400" dirty="0"/>
              <a:t>Copyright (C) </a:t>
            </a:r>
            <a:r>
              <a:rPr lang="en-US" altLang="ja-JP" sz="1400" dirty="0" smtClean="0"/>
              <a:t>2016 </a:t>
            </a:r>
            <a:r>
              <a:rPr lang="en-US" altLang="ja-JP" sz="1400" dirty="0"/>
              <a:t>/ </a:t>
            </a:r>
            <a:r>
              <a:rPr lang="ja-JP" altLang="en-US" sz="1400" dirty="0"/>
              <a:t>柏市教育委員会　 </a:t>
            </a:r>
            <a:r>
              <a:rPr lang="en-US" altLang="ja-JP" sz="1400" dirty="0"/>
              <a:t>All Rights Reserved.</a:t>
            </a:r>
            <a:br>
              <a:rPr lang="en-US" altLang="ja-JP" sz="1400" dirty="0"/>
            </a:br>
            <a:endParaRPr lang="en-US" altLang="ja-JP" sz="14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テキスト ボックス 1"/>
          <p:cNvSpPr txBox="1">
            <a:spLocks noChangeArrowheads="1"/>
          </p:cNvSpPr>
          <p:nvPr/>
        </p:nvSpPr>
        <p:spPr bwMode="auto">
          <a:xfrm>
            <a:off x="3508077" y="3752503"/>
            <a:ext cx="2000548" cy="1836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0" b="1" dirty="0" smtClean="0">
                <a:latin typeface="HGS教科書体" pitchFamily="18" charset="-128"/>
                <a:ea typeface="HGS教科書体" pitchFamily="18" charset="-128"/>
              </a:rPr>
              <a:t>見</a:t>
            </a:r>
            <a:endParaRPr lang="ja-JP" altLang="en-US" sz="13000" b="1" dirty="0"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4099" name="テキスト ボックス 5"/>
          <p:cNvSpPr txBox="1">
            <a:spLocks noChangeArrowheads="1"/>
          </p:cNvSpPr>
          <p:nvPr/>
        </p:nvSpPr>
        <p:spPr bwMode="auto">
          <a:xfrm>
            <a:off x="3231535" y="981075"/>
            <a:ext cx="2492990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5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意</a:t>
            </a:r>
            <a:endParaRPr lang="ja-JP" altLang="en-US" sz="15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3" name="テキスト ボックス 2"/>
          <p:cNvSpPr txBox="1">
            <a:spLocks noChangeArrowheads="1"/>
          </p:cNvSpPr>
          <p:nvPr/>
        </p:nvSpPr>
        <p:spPr bwMode="auto">
          <a:xfrm>
            <a:off x="5697617" y="1556718"/>
            <a:ext cx="1107996" cy="11522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い</a:t>
            </a:r>
            <a:endParaRPr lang="ja-JP" altLang="en-US" sz="6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テキスト ボックス 1"/>
          <p:cNvSpPr txBox="1">
            <a:spLocks noChangeArrowheads="1"/>
          </p:cNvSpPr>
          <p:nvPr/>
        </p:nvSpPr>
        <p:spPr bwMode="auto">
          <a:xfrm>
            <a:off x="3508077" y="3752503"/>
            <a:ext cx="2000548" cy="1836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0" b="1" dirty="0" smtClean="0">
                <a:latin typeface="HGS教科書体" pitchFamily="18" charset="-128"/>
                <a:ea typeface="HGS教科書体" pitchFamily="18" charset="-128"/>
              </a:rPr>
              <a:t>方</a:t>
            </a:r>
            <a:endParaRPr lang="ja-JP" altLang="en-US" sz="13000" b="1" dirty="0"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4099" name="テキスト ボックス 5"/>
          <p:cNvSpPr txBox="1">
            <a:spLocks noChangeArrowheads="1"/>
          </p:cNvSpPr>
          <p:nvPr/>
        </p:nvSpPr>
        <p:spPr bwMode="auto">
          <a:xfrm>
            <a:off x="3231535" y="981075"/>
            <a:ext cx="2492990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5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味</a:t>
            </a:r>
            <a:endParaRPr lang="ja-JP" altLang="en-US" sz="15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3" name="テキスト ボックス 2"/>
          <p:cNvSpPr txBox="1">
            <a:spLocks noChangeArrowheads="1"/>
          </p:cNvSpPr>
          <p:nvPr/>
        </p:nvSpPr>
        <p:spPr bwMode="auto">
          <a:xfrm>
            <a:off x="5697617" y="1556718"/>
            <a:ext cx="1107996" cy="11522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み</a:t>
            </a:r>
            <a:endParaRPr lang="ja-JP" altLang="en-US" sz="6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092046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1"/>
          <p:cNvSpPr txBox="1">
            <a:spLocks noChangeArrowheads="1"/>
          </p:cNvSpPr>
          <p:nvPr/>
        </p:nvSpPr>
        <p:spPr bwMode="auto">
          <a:xfrm>
            <a:off x="3491880" y="1160215"/>
            <a:ext cx="2000548" cy="1836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0" b="1" dirty="0" smtClean="0">
                <a:latin typeface="HGS教科書体" pitchFamily="18" charset="-128"/>
                <a:ea typeface="HGS教科書体" pitchFamily="18" charset="-128"/>
              </a:rPr>
              <a:t>長</a:t>
            </a:r>
            <a:endParaRPr lang="ja-JP" altLang="en-US" sz="13000" b="1" dirty="0"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5" name="テキスト ボックス 5"/>
          <p:cNvSpPr txBox="1">
            <a:spLocks noChangeArrowheads="1"/>
          </p:cNvSpPr>
          <p:nvPr/>
        </p:nvSpPr>
        <p:spPr bwMode="auto">
          <a:xfrm>
            <a:off x="3231138" y="3573016"/>
            <a:ext cx="2492990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5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短</a:t>
            </a:r>
            <a:endParaRPr lang="ja-JP" altLang="en-US" sz="15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3" name="テキスト ボックス 2"/>
          <p:cNvSpPr txBox="1">
            <a:spLocks noChangeArrowheads="1"/>
          </p:cNvSpPr>
          <p:nvPr/>
        </p:nvSpPr>
        <p:spPr bwMode="auto">
          <a:xfrm>
            <a:off x="5697617" y="3789040"/>
            <a:ext cx="1107996" cy="17282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たん</a:t>
            </a:r>
            <a:endParaRPr lang="ja-JP" altLang="en-US" sz="6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772146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テキスト ボックス 1"/>
          <p:cNvSpPr txBox="1">
            <a:spLocks noChangeArrowheads="1"/>
          </p:cNvSpPr>
          <p:nvPr/>
        </p:nvSpPr>
        <p:spPr bwMode="auto">
          <a:xfrm>
            <a:off x="3563724" y="5021262"/>
            <a:ext cx="2000548" cy="183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0" b="1" dirty="0" smtClean="0">
                <a:latin typeface="HGS教科書体" pitchFamily="18" charset="-128"/>
                <a:ea typeface="HGS教科書体" pitchFamily="18" charset="-128"/>
              </a:rPr>
              <a:t>す</a:t>
            </a:r>
            <a:endParaRPr lang="ja-JP" altLang="en-US" sz="13000" b="1" dirty="0"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4099" name="テキスト ボックス 5"/>
          <p:cNvSpPr txBox="1">
            <a:spLocks noChangeArrowheads="1"/>
          </p:cNvSpPr>
          <p:nvPr/>
        </p:nvSpPr>
        <p:spPr bwMode="auto">
          <a:xfrm>
            <a:off x="3317503" y="3176148"/>
            <a:ext cx="2492990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5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放</a:t>
            </a:r>
            <a:endParaRPr lang="ja-JP" altLang="en-US" sz="15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3" name="テキスト ボックス 2"/>
          <p:cNvSpPr txBox="1">
            <a:spLocks noChangeArrowheads="1"/>
          </p:cNvSpPr>
          <p:nvPr/>
        </p:nvSpPr>
        <p:spPr bwMode="auto">
          <a:xfrm>
            <a:off x="5493601" y="3356992"/>
            <a:ext cx="1107996" cy="17548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はな</a:t>
            </a:r>
            <a:endParaRPr lang="ja-JP" altLang="en-US" sz="6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5" name="テキスト ボックス 1"/>
          <p:cNvSpPr txBox="1">
            <a:spLocks noChangeArrowheads="1"/>
          </p:cNvSpPr>
          <p:nvPr/>
        </p:nvSpPr>
        <p:spPr bwMode="auto">
          <a:xfrm>
            <a:off x="3563724" y="116632"/>
            <a:ext cx="2000548" cy="3673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0" b="1" dirty="0" smtClean="0">
                <a:latin typeface="HGS教科書体" pitchFamily="18" charset="-128"/>
                <a:ea typeface="HGS教科書体" pitchFamily="18" charset="-128"/>
              </a:rPr>
              <a:t>鳥を</a:t>
            </a:r>
            <a:endParaRPr lang="ja-JP" altLang="en-US" sz="13000" b="1" dirty="0">
              <a:latin typeface="HGS教科書体" pitchFamily="18" charset="-128"/>
              <a:ea typeface="HGS教科書体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637238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テキスト ボックス 1"/>
          <p:cNvSpPr txBox="1">
            <a:spLocks noChangeArrowheads="1"/>
          </p:cNvSpPr>
          <p:nvPr/>
        </p:nvSpPr>
        <p:spPr bwMode="auto">
          <a:xfrm>
            <a:off x="3508077" y="3752503"/>
            <a:ext cx="2000548" cy="1836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0" b="1" dirty="0" smtClean="0">
                <a:latin typeface="HGS教科書体" pitchFamily="18" charset="-128"/>
                <a:ea typeface="HGS教科書体" pitchFamily="18" charset="-128"/>
              </a:rPr>
              <a:t>体</a:t>
            </a:r>
            <a:endParaRPr lang="ja-JP" altLang="en-US" sz="13000" b="1" dirty="0"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4099" name="テキスト ボックス 5"/>
          <p:cNvSpPr txBox="1">
            <a:spLocks noChangeArrowheads="1"/>
          </p:cNvSpPr>
          <p:nvPr/>
        </p:nvSpPr>
        <p:spPr bwMode="auto">
          <a:xfrm>
            <a:off x="3231535" y="981075"/>
            <a:ext cx="2492990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5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全</a:t>
            </a:r>
            <a:endParaRPr lang="ja-JP" altLang="en-US" sz="15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3" name="テキスト ボックス 2"/>
          <p:cNvSpPr txBox="1">
            <a:spLocks noChangeArrowheads="1"/>
          </p:cNvSpPr>
          <p:nvPr/>
        </p:nvSpPr>
        <p:spPr bwMode="auto">
          <a:xfrm>
            <a:off x="5697617" y="1196752"/>
            <a:ext cx="1107996" cy="1944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ぜん</a:t>
            </a:r>
            <a:endParaRPr lang="ja-JP" altLang="en-US" sz="6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227032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テキスト ボックス 1"/>
          <p:cNvSpPr txBox="1">
            <a:spLocks noChangeArrowheads="1"/>
          </p:cNvSpPr>
          <p:nvPr/>
        </p:nvSpPr>
        <p:spPr bwMode="auto">
          <a:xfrm>
            <a:off x="3508077" y="3752503"/>
            <a:ext cx="2000548" cy="1836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0" b="1" dirty="0" smtClean="0">
                <a:latin typeface="HGS教科書体" pitchFamily="18" charset="-128"/>
                <a:ea typeface="HGS教科書体" pitchFamily="18" charset="-128"/>
              </a:rPr>
              <a:t>人</a:t>
            </a:r>
            <a:endParaRPr lang="ja-JP" altLang="en-US" sz="13000" b="1" dirty="0"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4099" name="テキスト ボックス 5"/>
          <p:cNvSpPr txBox="1">
            <a:spLocks noChangeArrowheads="1"/>
          </p:cNvSpPr>
          <p:nvPr/>
        </p:nvSpPr>
        <p:spPr bwMode="auto">
          <a:xfrm>
            <a:off x="3231535" y="981075"/>
            <a:ext cx="2492990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5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詩</a:t>
            </a:r>
            <a:endParaRPr lang="ja-JP" altLang="en-US" sz="15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3" name="テキスト ボックス 2"/>
          <p:cNvSpPr txBox="1">
            <a:spLocks noChangeArrowheads="1"/>
          </p:cNvSpPr>
          <p:nvPr/>
        </p:nvSpPr>
        <p:spPr bwMode="auto">
          <a:xfrm>
            <a:off x="5697617" y="1556718"/>
            <a:ext cx="1107996" cy="11522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し</a:t>
            </a:r>
            <a:endParaRPr lang="ja-JP" altLang="en-US" sz="6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227032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1"/>
          <p:cNvSpPr txBox="1">
            <a:spLocks noChangeArrowheads="1"/>
          </p:cNvSpPr>
          <p:nvPr/>
        </p:nvSpPr>
        <p:spPr bwMode="auto">
          <a:xfrm>
            <a:off x="3491880" y="1160215"/>
            <a:ext cx="2000548" cy="1836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0" b="1" dirty="0" smtClean="0">
                <a:latin typeface="HGS教科書体" pitchFamily="18" charset="-128"/>
                <a:ea typeface="HGS教科書体" pitchFamily="18" charset="-128"/>
              </a:rPr>
              <a:t>理</a:t>
            </a:r>
            <a:endParaRPr lang="ja-JP" altLang="en-US" sz="13000" b="1" dirty="0"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5" name="テキスト ボックス 5"/>
          <p:cNvSpPr txBox="1">
            <a:spLocks noChangeArrowheads="1"/>
          </p:cNvSpPr>
          <p:nvPr/>
        </p:nvSpPr>
        <p:spPr bwMode="auto">
          <a:xfrm>
            <a:off x="3231138" y="3573016"/>
            <a:ext cx="2492990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5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由</a:t>
            </a:r>
            <a:endParaRPr lang="ja-JP" altLang="en-US" sz="15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3" name="テキスト ボックス 2"/>
          <p:cNvSpPr txBox="1">
            <a:spLocks noChangeArrowheads="1"/>
          </p:cNvSpPr>
          <p:nvPr/>
        </p:nvSpPr>
        <p:spPr bwMode="auto">
          <a:xfrm>
            <a:off x="5697617" y="3789040"/>
            <a:ext cx="1107996" cy="17282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ゆう</a:t>
            </a:r>
            <a:endParaRPr lang="ja-JP" altLang="en-US" sz="6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760447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テキスト ボックス 1"/>
          <p:cNvSpPr txBox="1">
            <a:spLocks noChangeArrowheads="1"/>
          </p:cNvSpPr>
          <p:nvPr/>
        </p:nvSpPr>
        <p:spPr bwMode="auto">
          <a:xfrm>
            <a:off x="3508077" y="3752503"/>
            <a:ext cx="2000548" cy="1836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0" b="1" dirty="0" smtClean="0">
                <a:latin typeface="HGS教科書体" pitchFamily="18" charset="-128"/>
                <a:ea typeface="HGS教科書体" pitchFamily="18" charset="-128"/>
              </a:rPr>
              <a:t>転</a:t>
            </a:r>
            <a:endParaRPr lang="ja-JP" altLang="en-US" sz="13000" b="1" dirty="0"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4099" name="テキスト ボックス 5"/>
          <p:cNvSpPr txBox="1">
            <a:spLocks noChangeArrowheads="1"/>
          </p:cNvSpPr>
          <p:nvPr/>
        </p:nvSpPr>
        <p:spPr bwMode="auto">
          <a:xfrm>
            <a:off x="3231535" y="981075"/>
            <a:ext cx="2492990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5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運</a:t>
            </a:r>
            <a:endParaRPr lang="ja-JP" altLang="en-US" sz="15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3" name="テキスト ボックス 2"/>
          <p:cNvSpPr txBox="1">
            <a:spLocks noChangeArrowheads="1"/>
          </p:cNvSpPr>
          <p:nvPr/>
        </p:nvSpPr>
        <p:spPr bwMode="auto">
          <a:xfrm>
            <a:off x="5697617" y="1124744"/>
            <a:ext cx="1107996" cy="1872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うん</a:t>
            </a:r>
            <a:endParaRPr lang="ja-JP" altLang="en-US" sz="6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510757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かぶ２">
  <a:themeElements>
    <a:clrScheme name="かぶ２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かぶ２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 bwMode="auto">
        <a:noFill/>
        <a:ln>
          <a:noFill/>
        </a:ln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a:spPr>
      <a:bodyPr vert="eaVert" wrap="square">
        <a:spAutoFit/>
      </a:bodyPr>
      <a:lstStyle>
        <a:defPPr algn="ctr" eaLnBrk="1" hangingPunct="1">
          <a:defRPr sz="13000" b="1" dirty="0" smtClean="0">
            <a:latin typeface="HGS教科書体" pitchFamily="18" charset="-128"/>
            <a:ea typeface="HGS教科書体" pitchFamily="18" charset="-128"/>
          </a:defRPr>
        </a:defPPr>
      </a:lstStyle>
    </a:txDef>
  </a:objectDefaults>
  <a:extraClrSchemeLst>
    <a:extraClrScheme>
      <a:clrScheme name="かぶ２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kabucha</Template>
  <TotalTime>134</TotalTime>
  <Words>67</Words>
  <Application>Microsoft Office PowerPoint</Application>
  <PresentationFormat>画面に合わせる (4:3)</PresentationFormat>
  <Paragraphs>55</Paragraphs>
  <Slides>14</Slides>
  <Notes>14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14</vt:i4>
      </vt:variant>
    </vt:vector>
  </HeadingPairs>
  <TitlesOfParts>
    <vt:vector size="15" baseType="lpstr">
      <vt:lpstr>かぶ２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01_kenkasita_yama</dc:title>
  <dc:creator>柏市教育研究所</dc:creator>
  <cp:lastModifiedBy>it03</cp:lastModifiedBy>
  <cp:revision>23</cp:revision>
  <dcterms:created xsi:type="dcterms:W3CDTF">2012-05-08T01:43:15Z</dcterms:created>
  <dcterms:modified xsi:type="dcterms:W3CDTF">2016-09-07T01:56:59Z</dcterms:modified>
</cp:coreProperties>
</file>