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71" r:id="rId2"/>
    <p:sldId id="270" r:id="rId3"/>
    <p:sldId id="284" r:id="rId4"/>
    <p:sldId id="272" r:id="rId5"/>
    <p:sldId id="285" r:id="rId6"/>
    <p:sldId id="274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smtClean="0">
                <a:solidFill>
                  <a:schemeClr val="accent2"/>
                </a:solidFill>
              </a:rPr>
              <a:t>３１ページ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pic>
        <p:nvPicPr>
          <p:cNvPr id="205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491880" y="0"/>
            <a:ext cx="22159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「発見ノート」を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　　　　作ろう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88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149080"/>
            <a:ext cx="1107996" cy="136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ぶ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近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身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36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60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よく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68344" y="112474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114078" y="3212976"/>
            <a:ext cx="2000548" cy="352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べる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982000" y="125015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71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4462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225468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やく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916286"/>
            <a:ext cx="2000548" cy="49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に立つ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02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文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章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429000"/>
            <a:ext cx="11079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3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143</TotalTime>
  <Words>39</Words>
  <Application>Microsoft Office PowerPoint</Application>
  <PresentationFormat>画面に合わせる (4:3)</PresentationFormat>
  <Paragraphs>27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25</cp:revision>
  <dcterms:created xsi:type="dcterms:W3CDTF">2012-05-08T01:43:15Z</dcterms:created>
  <dcterms:modified xsi:type="dcterms:W3CDTF">2016-09-07T01:56:43Z</dcterms:modified>
</cp:coreProperties>
</file>