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91" r:id="rId3"/>
    <p:sldId id="270" r:id="rId4"/>
    <p:sldId id="306" r:id="rId5"/>
    <p:sldId id="313" r:id="rId6"/>
    <p:sldId id="314" r:id="rId7"/>
    <p:sldId id="307" r:id="rId8"/>
    <p:sldId id="315" r:id="rId9"/>
    <p:sldId id="265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668344" y="3068638"/>
            <a:ext cx="12248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９９～１００</a:t>
            </a:r>
            <a:endParaRPr lang="en-US" altLang="ja-JP" sz="1600" b="1" dirty="0" smtClean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479667" y="332656"/>
            <a:ext cx="141577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漢字の広場⑦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470395" y="476672"/>
            <a:ext cx="861774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b="1" dirty="0" smtClean="0">
                <a:latin typeface="HGS教科書体" pitchFamily="18" charset="-128"/>
                <a:ea typeface="HGS教科書体" pitchFamily="18" charset="-128"/>
              </a:rPr>
              <a:t>二つの漢字の組み合わせ</a:t>
            </a:r>
            <a:endParaRPr lang="ja-JP" altLang="en-US" sz="44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道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鉄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216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てつ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作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284984"/>
            <a:ext cx="110799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きょく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52132" y="29665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24244" y="836712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89437" y="1988840"/>
            <a:ext cx="1846659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上の船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5736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海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がん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288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田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畑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はた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288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反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216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33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52132" y="29665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酒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24244" y="476672"/>
            <a:ext cx="11079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さけ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89437" y="1988840"/>
            <a:ext cx="1846659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を飲む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518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294</TotalTime>
  <Words>55</Words>
  <Application>Microsoft Office PowerPoint</Application>
  <PresentationFormat>画面に合わせる (4:3)</PresentationFormat>
  <Paragraphs>35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33</cp:revision>
  <dcterms:created xsi:type="dcterms:W3CDTF">2012-05-08T01:43:15Z</dcterms:created>
  <dcterms:modified xsi:type="dcterms:W3CDTF">2016-09-07T02:02:33Z</dcterms:modified>
</cp:coreProperties>
</file>