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6" r:id="rId3"/>
    <p:sldId id="284" r:id="rId4"/>
    <p:sldId id="283" r:id="rId5"/>
    <p:sldId id="285" r:id="rId6"/>
    <p:sldId id="274" r:id="rId7"/>
    <p:sldId id="286" r:id="rId8"/>
    <p:sldId id="265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７０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728809" y="153698"/>
            <a:ext cx="1538883" cy="670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800" b="1" dirty="0" smtClean="0">
                <a:latin typeface="HGS教科書体" pitchFamily="18" charset="-128"/>
                <a:ea typeface="HGS教科書体" pitchFamily="18" charset="-128"/>
              </a:rPr>
              <a:t>文の組み立て</a:t>
            </a:r>
            <a:endParaRPr lang="ja-JP" altLang="en-US" sz="8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91880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研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91880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明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究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836713"/>
            <a:ext cx="11079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58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中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央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804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７４ページ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436129" y="149752"/>
            <a:ext cx="2215991" cy="670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どちらが</a:t>
            </a:r>
            <a:endParaRPr lang="en-US" altLang="ja-JP" sz="66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生たまごでしょう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184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779947" y="1988840"/>
            <a:ext cx="1477328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をあらう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9720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皿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404664"/>
            <a:ext cx="110799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さら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4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661445" y="1988840"/>
            <a:ext cx="184665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い荷物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9720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軽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404664"/>
            <a:ext cx="110799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78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197</TotalTime>
  <Words>44</Words>
  <Application>Microsoft Office PowerPoint</Application>
  <PresentationFormat>画面に合わせる (4:3)</PresentationFormat>
  <Paragraphs>29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27</cp:revision>
  <dcterms:created xsi:type="dcterms:W3CDTF">2012-05-08T01:43:15Z</dcterms:created>
  <dcterms:modified xsi:type="dcterms:W3CDTF">2016-09-07T02:02:01Z</dcterms:modified>
</cp:coreProperties>
</file>