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291" r:id="rId3"/>
    <p:sldId id="270" r:id="rId4"/>
    <p:sldId id="299" r:id="rId5"/>
    <p:sldId id="297" r:id="rId6"/>
    <p:sldId id="300" r:id="rId7"/>
    <p:sldId id="301" r:id="rId8"/>
    <p:sldId id="294" r:id="rId9"/>
    <p:sldId id="302" r:id="rId10"/>
    <p:sldId id="303" r:id="rId11"/>
    <p:sldId id="304" r:id="rId12"/>
    <p:sldId id="305" r:id="rId13"/>
    <p:sldId id="265" r:id="rId1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６２ページ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4479667" y="332656"/>
            <a:ext cx="1415772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漢字の広場⑤</a:t>
            </a:r>
            <a:endParaRPr lang="ja-JP" altLang="en-US" sz="8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408839" y="692696"/>
            <a:ext cx="923330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800" b="1" dirty="0" smtClean="0">
                <a:latin typeface="HGS教科書体" pitchFamily="18" charset="-128"/>
                <a:ea typeface="HGS教科書体" pitchFamily="18" charset="-128"/>
              </a:rPr>
              <a:t>三年生で学ぶ漢字②</a:t>
            </a:r>
            <a:endParaRPr lang="ja-JP" altLang="en-US" sz="48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行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列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861048"/>
            <a:ext cx="110799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れつ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9217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者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勝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836713"/>
            <a:ext cx="1107996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しょう</a:t>
            </a:r>
          </a:p>
        </p:txBody>
      </p:sp>
    </p:spTree>
    <p:extLst>
      <p:ext uri="{BB962C8B-B14F-4D97-AF65-F5344CB8AC3E}">
        <p14:creationId xmlns:p14="http://schemas.microsoft.com/office/powerpoint/2010/main" val="3846090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勝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負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005064"/>
            <a:ext cx="1107996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ぶ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1588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記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暗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6678"/>
            <a:ext cx="1107996" cy="2160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あん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7673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入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院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861048"/>
            <a:ext cx="110799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いん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1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2852738"/>
            <a:ext cx="2000548" cy="3528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食店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飲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6678"/>
            <a:ext cx="1107996" cy="2160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いん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9780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野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球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356992"/>
            <a:ext cx="1107996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きゅう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4116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県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6678"/>
            <a:ext cx="1107996" cy="2160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けん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8642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金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庫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077072"/>
            <a:ext cx="110799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9217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52132" y="461658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波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24244" y="4832612"/>
            <a:ext cx="1107996" cy="2052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なみ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666381" y="404664"/>
            <a:ext cx="1769715" cy="4427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500" b="1" dirty="0" smtClean="0">
                <a:latin typeface="HGS教科書体" pitchFamily="18" charset="-128"/>
                <a:ea typeface="HGS教科書体" pitchFamily="18" charset="-128"/>
              </a:rPr>
              <a:t>大きな</a:t>
            </a:r>
            <a:endParaRPr lang="ja-JP" altLang="en-US" sz="115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1563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一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秒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284984"/>
            <a:ext cx="1107996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びょう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6826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214</TotalTime>
  <Words>65</Words>
  <Application>Microsoft Office PowerPoint</Application>
  <PresentationFormat>画面に合わせる (4:3)</PresentationFormat>
  <Paragraphs>50</Paragraphs>
  <Slides>13</Slides>
  <Notes>13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30</cp:revision>
  <dcterms:created xsi:type="dcterms:W3CDTF">2012-05-08T01:43:15Z</dcterms:created>
  <dcterms:modified xsi:type="dcterms:W3CDTF">2016-09-07T02:01:43Z</dcterms:modified>
</cp:coreProperties>
</file>