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70" r:id="rId3"/>
    <p:sldId id="291" r:id="rId4"/>
    <p:sldId id="297" r:id="rId5"/>
    <p:sldId id="298" r:id="rId6"/>
    <p:sldId id="294" r:id="rId7"/>
    <p:sldId id="265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２９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～３０ページ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漢字の広場④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131840" y="692696"/>
            <a:ext cx="120032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へんとつくり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柱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573016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話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童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どう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ばい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11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573016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63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11663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332656"/>
            <a:ext cx="1107996" cy="205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779912" y="2132856"/>
            <a:ext cx="135421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をわたる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204</TotalTime>
  <Words>42</Words>
  <Application>Microsoft Office PowerPoint</Application>
  <PresentationFormat>画面に合わせる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29</cp:revision>
  <dcterms:created xsi:type="dcterms:W3CDTF">2012-05-08T01:43:15Z</dcterms:created>
  <dcterms:modified xsi:type="dcterms:W3CDTF">2016-09-07T02:01:09Z</dcterms:modified>
</cp:coreProperties>
</file>