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6" r:id="rId3"/>
    <p:sldId id="270" r:id="rId4"/>
    <p:sldId id="271" r:id="rId5"/>
    <p:sldId id="273" r:id="rId6"/>
    <p:sldId id="269" r:id="rId7"/>
    <p:sldId id="274" r:id="rId8"/>
    <p:sldId id="275" r:id="rId9"/>
    <p:sldId id="276" r:id="rId10"/>
    <p:sldId id="267" r:id="rId11"/>
    <p:sldId id="278" r:id="rId12"/>
    <p:sldId id="277" r:id="rId13"/>
    <p:sldId id="265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７～１３ページ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699792" y="417260"/>
            <a:ext cx="3724096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くらしと</a:t>
            </a:r>
            <a:endParaRPr lang="en-US" altLang="ja-JP" sz="115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絵文字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考えを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4127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284439"/>
            <a:ext cx="2000548" cy="3271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める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538189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08137" y="44624"/>
            <a:ext cx="2215991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はっとしたことを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　　詩に書こう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20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92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話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昔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7059"/>
            <a:ext cx="1107996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むかし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ゆび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員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7099"/>
            <a:ext cx="1107996" cy="17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20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2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2852936"/>
            <a:ext cx="2000548" cy="233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6926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1683135"/>
            <a:ext cx="2000548" cy="491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入れる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76256" y="836712"/>
            <a:ext cx="1107996" cy="21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1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目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704"/>
            <a:ext cx="1107996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5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話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3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797152"/>
            <a:ext cx="2000548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0" b="1" dirty="0" smtClean="0">
                <a:latin typeface="HGS教科書体" pitchFamily="18" charset="-128"/>
                <a:ea typeface="HGS教科書体" pitchFamily="18" charset="-128"/>
              </a:rPr>
              <a:t>Ⅰ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27812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997299"/>
            <a:ext cx="1107996" cy="194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07556" y="908721"/>
            <a:ext cx="200054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世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50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148</TotalTime>
  <Words>67</Words>
  <Application>Microsoft Office PowerPoint</Application>
  <PresentationFormat>画面に合わせる (4:3)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25</cp:revision>
  <dcterms:created xsi:type="dcterms:W3CDTF">2012-05-08T01:43:15Z</dcterms:created>
  <dcterms:modified xsi:type="dcterms:W3CDTF">2016-09-07T02:00:29Z</dcterms:modified>
</cp:coreProperties>
</file>