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7" r:id="rId4"/>
    <p:sldId id="297" r:id="rId5"/>
    <p:sldId id="303" r:id="rId6"/>
    <p:sldId id="309" r:id="rId7"/>
    <p:sldId id="306" r:id="rId8"/>
    <p:sldId id="273" r:id="rId9"/>
    <p:sldId id="311" r:id="rId10"/>
    <p:sldId id="310" r:id="rId11"/>
    <p:sldId id="265" r:id="rId12"/>
  </p:sldIdLst>
  <p:sldSz cx="9144000" cy="6858000" type="screen4x3"/>
  <p:notesSz cx="6858000" cy="9144000"/>
  <p:custDataLst>
    <p:tags r:id="rId1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>
      <p:cViewPr varScale="1">
        <p:scale>
          <a:sx n="64" d="100"/>
          <a:sy n="64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60E9F0E-52BE-4596-B1AB-DACAB8F2B8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52181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B6F46A5-CF1E-444C-9018-815F980C09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424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F7FE7-14FD-4421-A7E7-796705A829B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54385158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BE644-8897-439A-A027-BC1DE248ED0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0202468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54461-01C4-4A3B-A65E-522252FB4FD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0791416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0CEC1-2437-42C6-AA51-9ED1DD3A17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9744693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D9597-8F2B-420F-9D9B-2364FB74BED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7391939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67361-183C-415C-A661-FF9F880C497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2172942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6645E-B5FB-4EAE-9396-7D34DAF0715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7544755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3D94B-7827-4446-8403-E1206C9135F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2562607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63041-B223-4359-91CE-A4833897A3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2416118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0EB4-687F-4CCA-84E9-5455FA94229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36944003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DC15-298B-4E4C-A562-06434DFC9CE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87507756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674DF9DE-1391-4AC7-903C-4A161608B5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105956" y="3159919"/>
            <a:ext cx="5724525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わにのおじいさんの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2562362" y="4406901"/>
            <a:ext cx="3192463" cy="5413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たから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もの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462707" y="2830513"/>
            <a:ext cx="13178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１００～１０９ページ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3852" y="584728"/>
            <a:ext cx="1619783" cy="17637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台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72894" y="1302544"/>
            <a:ext cx="1049337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だい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2788443" y="3879057"/>
            <a:ext cx="3529013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にのる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942116" y="3447187"/>
            <a:ext cx="1403709" cy="165625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鳴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531644" y="3937794"/>
            <a:ext cx="612775" cy="395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な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364707" y="1412081"/>
            <a:ext cx="2484438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鳥が</a:t>
            </a:r>
          </a:p>
        </p:txBody>
      </p:sp>
      <p:sp>
        <p:nvSpPr>
          <p:cNvPr id="3077" name="WordArt 4"/>
          <p:cNvSpPr>
            <a:spLocks noChangeArrowheads="1" noChangeShapeType="1" noTextEdit="1"/>
          </p:cNvSpPr>
          <p:nvPr/>
        </p:nvSpPr>
        <p:spPr bwMode="auto">
          <a:xfrm rot="5400000">
            <a:off x="4170363" y="5233988"/>
            <a:ext cx="828675" cy="898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509962" y="3987801"/>
            <a:ext cx="2124075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才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46700" y="4598988"/>
            <a:ext cx="1258888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さい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3666331" y="1234282"/>
            <a:ext cx="1871663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771106" y="1296454"/>
            <a:ext cx="1565275" cy="17637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野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45125" y="1898103"/>
            <a:ext cx="90487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の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3707091" y="3933162"/>
            <a:ext cx="1691717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山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97543" y="530468"/>
            <a:ext cx="1583839" cy="169227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半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99881" y="1269207"/>
            <a:ext cx="936625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はん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2807494" y="3645694"/>
            <a:ext cx="3708400" cy="13319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分にわる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79856" y="620732"/>
            <a:ext cx="1547775" cy="17637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長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72894" y="1302544"/>
            <a:ext cx="1049337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なが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2788443" y="3879057"/>
            <a:ext cx="3529013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いひも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52267" y="809068"/>
            <a:ext cx="1728293" cy="1783381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谷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50681" y="1289844"/>
            <a:ext cx="1084263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たに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149600" y="3987801"/>
            <a:ext cx="3024187" cy="11160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ぞこ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419475" y="1052513"/>
            <a:ext cx="2195513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岩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19726" y="1719262"/>
            <a:ext cx="129540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</a:t>
            </a:r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わ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3562350" y="4149726"/>
            <a:ext cx="1908175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山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1733550" y="3063875"/>
            <a:ext cx="5676900" cy="647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絵を見てお話を書こう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444705" y="2863209"/>
            <a:ext cx="13538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１１７ページ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6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403</TotalTime>
  <Words>57</Words>
  <Application>Microsoft Office PowerPoint</Application>
  <PresentationFormat>画面に合わせる (4:3)</PresentationFormat>
  <Paragraphs>31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02-jyou-08</dc:title>
  <dc:creator>柏市教育研究所</dc:creator>
  <cp:lastModifiedBy>it05</cp:lastModifiedBy>
  <cp:revision>65</cp:revision>
  <dcterms:created xsi:type="dcterms:W3CDTF">2012-05-08T01:43:15Z</dcterms:created>
  <dcterms:modified xsi:type="dcterms:W3CDTF">2016-09-21T08:36:26Z</dcterms:modified>
</cp:coreProperties>
</file>