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256" r:id="rId2"/>
    <p:sldId id="283" r:id="rId3"/>
    <p:sldId id="273" r:id="rId4"/>
    <p:sldId id="285" r:id="rId5"/>
    <p:sldId id="280" r:id="rId6"/>
    <p:sldId id="278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75" r:id="rId16"/>
    <p:sldId id="294" r:id="rId17"/>
    <p:sldId id="282" r:id="rId18"/>
    <p:sldId id="265" r:id="rId19"/>
  </p:sldIdLst>
  <p:sldSz cx="9144000" cy="6858000" type="screen4x3"/>
  <p:notesSz cx="6858000" cy="9144000"/>
  <p:custDataLst>
    <p:tags r:id="rId22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A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03" autoAdjust="0"/>
    <p:restoredTop sz="94660"/>
  </p:normalViewPr>
  <p:slideViewPr>
    <p:cSldViewPr>
      <p:cViewPr varScale="1">
        <p:scale>
          <a:sx n="64" d="100"/>
          <a:sy n="64" d="100"/>
        </p:scale>
        <p:origin x="-13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9A72A5F-AA7E-4A30-8616-7D6AB10099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344245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6521845-DE1C-4ED8-B010-8AB3CA8E0F1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276379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A0855F-0557-400A-8DDE-B469C47EB56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84277039"/>
      </p:ext>
    </p:extLst>
  </p:cSld>
  <p:clrMapOvr>
    <a:masterClrMapping/>
  </p:clrMapOvr>
  <p:transition spd="med" advClick="0" advTm="5000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04F6F3-D93D-4691-82AC-C36C8479151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77409152"/>
      </p:ext>
    </p:extLst>
  </p:cSld>
  <p:clrMapOvr>
    <a:masterClrMapping/>
  </p:clrMapOvr>
  <p:transition spd="med" advClick="0" advTm="5000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7A357-28CE-4904-AB6A-4AB5E777ED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08788607"/>
      </p:ext>
    </p:extLst>
  </p:cSld>
  <p:clrMapOvr>
    <a:masterClrMapping/>
  </p:clrMapOvr>
  <p:transition spd="med" advClick="0" advTm="5000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EC4EF-DADC-4F17-9F73-F3F13EA94D6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2694692"/>
      </p:ext>
    </p:extLst>
  </p:cSld>
  <p:clrMapOvr>
    <a:masterClrMapping/>
  </p:clrMapOvr>
  <p:transition spd="med" advClick="0" advTm="5000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2BB1F-B148-43E0-9485-E7172DAC083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18298644"/>
      </p:ext>
    </p:extLst>
  </p:cSld>
  <p:clrMapOvr>
    <a:masterClrMapping/>
  </p:clrMapOvr>
  <p:transition spd="med" advClick="0" advTm="5000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4AA34-3E55-4BA7-9EEB-4FF1AF08088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91336249"/>
      </p:ext>
    </p:extLst>
  </p:cSld>
  <p:clrMapOvr>
    <a:masterClrMapping/>
  </p:clrMapOvr>
  <p:transition spd="med" advClick="0" advTm="5000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AB863B-7054-4B9C-8844-B165B93CE01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15541835"/>
      </p:ext>
    </p:extLst>
  </p:cSld>
  <p:clrMapOvr>
    <a:masterClrMapping/>
  </p:clrMapOvr>
  <p:transition spd="med" advClick="0" advTm="5000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7C476C-6252-4F49-B338-158030FAF69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6836833"/>
      </p:ext>
    </p:extLst>
  </p:cSld>
  <p:clrMapOvr>
    <a:masterClrMapping/>
  </p:clrMapOvr>
  <p:transition spd="med" advClick="0" advTm="5000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E743C-8D3D-40BF-A129-DE510D3B66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88798944"/>
      </p:ext>
    </p:extLst>
  </p:cSld>
  <p:clrMapOvr>
    <a:masterClrMapping/>
  </p:clrMapOvr>
  <p:transition spd="med" advClick="0" advTm="5000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ABDB2-8828-4EEB-AF4E-D8AAB5BEEAF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8390349"/>
      </p:ext>
    </p:extLst>
  </p:cSld>
  <p:clrMapOvr>
    <a:masterClrMapping/>
  </p:clrMapOvr>
  <p:transition spd="med" advClick="0" advTm="5000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CEBAE3-4059-46C1-B0E2-095DFDE2AC8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7872952"/>
      </p:ext>
    </p:extLst>
  </p:cSld>
  <p:clrMapOvr>
    <a:masterClrMapping/>
  </p:clrMapOvr>
  <p:transition spd="med" advClick="0" advTm="5000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DF29801-2D91-4073-8FAE-CEDEAEBA33B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1031" name="Picture 7" descr="kabu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8375"/>
            <a:ext cx="407987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kabu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13" y="6146800"/>
            <a:ext cx="449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6640513"/>
            <a:ext cx="1189037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 advClick="0" advTm="5000">
    <p:wipe dir="d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4"/>
          <p:cNvSpPr>
            <a:spLocks noChangeArrowheads="1" noChangeShapeType="1" noTextEdit="1"/>
          </p:cNvSpPr>
          <p:nvPr/>
        </p:nvSpPr>
        <p:spPr bwMode="auto">
          <a:xfrm rot="5400000">
            <a:off x="2590007" y="2674144"/>
            <a:ext cx="5437187" cy="8985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漢字のひろば②</a:t>
            </a:r>
          </a:p>
        </p:txBody>
      </p:sp>
      <p:pic>
        <p:nvPicPr>
          <p:cNvPr id="2051" name="Picture 19" descr="2jo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404813"/>
            <a:ext cx="762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 rot="5400000">
            <a:off x="1126332" y="3309143"/>
            <a:ext cx="5378450" cy="79216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なかまの 言葉と 漢字</a:t>
            </a:r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7581106" y="2849925"/>
            <a:ext cx="108108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 smtClean="0">
                <a:solidFill>
                  <a:schemeClr val="accent2"/>
                </a:solidFill>
              </a:rPr>
              <a:t>６１～６２ページ</a:t>
            </a:r>
            <a:endParaRPr lang="ja-JP" altLang="en-US" sz="1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2"/>
          <p:cNvSpPr>
            <a:spLocks noChangeArrowheads="1" noChangeShapeType="1" noTextEdit="1"/>
          </p:cNvSpPr>
          <p:nvPr/>
        </p:nvSpPr>
        <p:spPr bwMode="auto">
          <a:xfrm rot="5400000">
            <a:off x="3886994" y="629444"/>
            <a:ext cx="1584325" cy="151288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冬</a:t>
            </a:r>
          </a:p>
        </p:txBody>
      </p:sp>
      <p:sp>
        <p:nvSpPr>
          <p:cNvPr id="48131" name="WordArt 3"/>
          <p:cNvSpPr>
            <a:spLocks noChangeArrowheads="1" noChangeShapeType="1" noTextEdit="1"/>
          </p:cNvSpPr>
          <p:nvPr/>
        </p:nvSpPr>
        <p:spPr bwMode="auto">
          <a:xfrm rot="5400000">
            <a:off x="5435601" y="1089025"/>
            <a:ext cx="971550" cy="4667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ふゆ</a:t>
            </a:r>
          </a:p>
        </p:txBody>
      </p:sp>
      <p:sp>
        <p:nvSpPr>
          <p:cNvPr id="11268" name="WordArt 4"/>
          <p:cNvSpPr>
            <a:spLocks noChangeArrowheads="1" noChangeShapeType="1" noTextEdit="1"/>
          </p:cNvSpPr>
          <p:nvPr/>
        </p:nvSpPr>
        <p:spPr bwMode="auto">
          <a:xfrm rot="5400000">
            <a:off x="2790031" y="3807619"/>
            <a:ext cx="3635375" cy="1150938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をこす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2"/>
          <p:cNvSpPr>
            <a:spLocks noChangeArrowheads="1" noChangeShapeType="1" noTextEdit="1"/>
          </p:cNvSpPr>
          <p:nvPr/>
        </p:nvSpPr>
        <p:spPr bwMode="auto">
          <a:xfrm rot="5400000">
            <a:off x="3846513" y="2384425"/>
            <a:ext cx="1476375" cy="147637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万</a:t>
            </a:r>
          </a:p>
        </p:txBody>
      </p:sp>
      <p:sp>
        <p:nvSpPr>
          <p:cNvPr id="41987" name="WordArt 3"/>
          <p:cNvSpPr>
            <a:spLocks noChangeArrowheads="1" noChangeShapeType="1" noTextEdit="1"/>
          </p:cNvSpPr>
          <p:nvPr/>
        </p:nvSpPr>
        <p:spPr bwMode="auto">
          <a:xfrm rot="5400000">
            <a:off x="5274469" y="2834481"/>
            <a:ext cx="1150938" cy="39687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まん</a:t>
            </a:r>
          </a:p>
        </p:txBody>
      </p:sp>
      <p:sp>
        <p:nvSpPr>
          <p:cNvPr id="12292" name="WordArt 4"/>
          <p:cNvSpPr>
            <a:spLocks noChangeArrowheads="1" noChangeShapeType="1" noTextEdit="1"/>
          </p:cNvSpPr>
          <p:nvPr/>
        </p:nvSpPr>
        <p:spPr bwMode="auto">
          <a:xfrm>
            <a:off x="4427649" y="548680"/>
            <a:ext cx="1260475" cy="1439862"/>
          </a:xfrm>
          <a:prstGeom prst="rect">
            <a:avLst/>
          </a:prstGeom>
        </p:spPr>
        <p:txBody>
          <a:bodyPr vert="eaVert" wrap="none" fromWordArt="1"/>
          <a:lstStyle/>
          <a:p>
            <a:pPr fontAlgn="auto">
              <a:defRPr/>
            </a:pPr>
            <a:r>
              <a:rPr lang="ja-JP" altLang="en-US" sz="130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一</a:t>
            </a:r>
          </a:p>
        </p:txBody>
      </p:sp>
      <p:sp>
        <p:nvSpPr>
          <p:cNvPr id="12293" name="WordArt 4"/>
          <p:cNvSpPr>
            <a:spLocks noChangeArrowheads="1" noChangeShapeType="1" noTextEdit="1"/>
          </p:cNvSpPr>
          <p:nvPr/>
        </p:nvSpPr>
        <p:spPr bwMode="auto">
          <a:xfrm rot="5400000">
            <a:off x="3810000" y="4597400"/>
            <a:ext cx="1547813" cy="115411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円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2"/>
          <p:cNvSpPr>
            <a:spLocks noChangeArrowheads="1" noChangeShapeType="1" noTextEdit="1"/>
          </p:cNvSpPr>
          <p:nvPr/>
        </p:nvSpPr>
        <p:spPr bwMode="auto">
          <a:xfrm rot="5400000">
            <a:off x="3802062" y="715963"/>
            <a:ext cx="1647825" cy="161925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昼</a:t>
            </a:r>
          </a:p>
        </p:txBody>
      </p:sp>
      <p:sp>
        <p:nvSpPr>
          <p:cNvPr id="48131" name="WordArt 3"/>
          <p:cNvSpPr>
            <a:spLocks noChangeArrowheads="1" noChangeShapeType="1" noTextEdit="1"/>
          </p:cNvSpPr>
          <p:nvPr/>
        </p:nvSpPr>
        <p:spPr bwMode="auto">
          <a:xfrm rot="5400000">
            <a:off x="5435601" y="1233487"/>
            <a:ext cx="971550" cy="4667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ひる</a:t>
            </a:r>
          </a:p>
        </p:txBody>
      </p:sp>
      <p:sp>
        <p:nvSpPr>
          <p:cNvPr id="13316" name="WordArt 4"/>
          <p:cNvSpPr>
            <a:spLocks noChangeArrowheads="1" noChangeShapeType="1" noTextEdit="1"/>
          </p:cNvSpPr>
          <p:nvPr/>
        </p:nvSpPr>
        <p:spPr bwMode="auto">
          <a:xfrm rot="5400000">
            <a:off x="3027363" y="3897313"/>
            <a:ext cx="3024187" cy="11509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と夜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2"/>
          <p:cNvSpPr>
            <a:spLocks noChangeArrowheads="1" noChangeShapeType="1" noTextEdit="1"/>
          </p:cNvSpPr>
          <p:nvPr/>
        </p:nvSpPr>
        <p:spPr bwMode="auto">
          <a:xfrm rot="5400000">
            <a:off x="3886994" y="656432"/>
            <a:ext cx="1584325" cy="151288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海</a:t>
            </a:r>
          </a:p>
        </p:txBody>
      </p:sp>
      <p:sp>
        <p:nvSpPr>
          <p:cNvPr id="48131" name="WordArt 3"/>
          <p:cNvSpPr>
            <a:spLocks noChangeArrowheads="1" noChangeShapeType="1" noTextEdit="1"/>
          </p:cNvSpPr>
          <p:nvPr/>
        </p:nvSpPr>
        <p:spPr bwMode="auto">
          <a:xfrm rot="5400000">
            <a:off x="5435601" y="1125537"/>
            <a:ext cx="971550" cy="4667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うみ</a:t>
            </a:r>
          </a:p>
        </p:txBody>
      </p:sp>
      <p:sp>
        <p:nvSpPr>
          <p:cNvPr id="14340" name="WordArt 4"/>
          <p:cNvSpPr>
            <a:spLocks noChangeArrowheads="1" noChangeShapeType="1" noTextEdit="1"/>
          </p:cNvSpPr>
          <p:nvPr/>
        </p:nvSpPr>
        <p:spPr bwMode="auto">
          <a:xfrm rot="5400000">
            <a:off x="2880519" y="3825081"/>
            <a:ext cx="3671888" cy="11525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でおよぐ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2"/>
          <p:cNvSpPr>
            <a:spLocks noChangeArrowheads="1" noChangeShapeType="1" noTextEdit="1"/>
          </p:cNvSpPr>
          <p:nvPr/>
        </p:nvSpPr>
        <p:spPr bwMode="auto">
          <a:xfrm rot="5400000">
            <a:off x="3886994" y="629444"/>
            <a:ext cx="1584325" cy="151288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雪</a:t>
            </a:r>
          </a:p>
        </p:txBody>
      </p:sp>
      <p:sp>
        <p:nvSpPr>
          <p:cNvPr id="48131" name="WordArt 3"/>
          <p:cNvSpPr>
            <a:spLocks noChangeArrowheads="1" noChangeShapeType="1" noTextEdit="1"/>
          </p:cNvSpPr>
          <p:nvPr/>
        </p:nvSpPr>
        <p:spPr bwMode="auto">
          <a:xfrm rot="5400000">
            <a:off x="5435601" y="1089025"/>
            <a:ext cx="971550" cy="4667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ゆき</a:t>
            </a:r>
          </a:p>
        </p:txBody>
      </p:sp>
      <p:sp>
        <p:nvSpPr>
          <p:cNvPr id="15364" name="WordArt 4"/>
          <p:cNvSpPr>
            <a:spLocks noChangeArrowheads="1" noChangeShapeType="1" noTextEdit="1"/>
          </p:cNvSpPr>
          <p:nvPr/>
        </p:nvSpPr>
        <p:spPr bwMode="auto">
          <a:xfrm rot="5400000">
            <a:off x="2807494" y="3861594"/>
            <a:ext cx="3600450" cy="1150938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がふる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2"/>
          <p:cNvSpPr>
            <a:spLocks noChangeArrowheads="1" noChangeShapeType="1" noTextEdit="1"/>
          </p:cNvSpPr>
          <p:nvPr/>
        </p:nvSpPr>
        <p:spPr bwMode="auto">
          <a:xfrm rot="5400000">
            <a:off x="2286000" y="2906713"/>
            <a:ext cx="1619250" cy="15113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歩</a:t>
            </a:r>
          </a:p>
        </p:txBody>
      </p:sp>
      <p:sp>
        <p:nvSpPr>
          <p:cNvPr id="41987" name="WordArt 3"/>
          <p:cNvSpPr>
            <a:spLocks noChangeArrowheads="1" noChangeShapeType="1" noTextEdit="1"/>
          </p:cNvSpPr>
          <p:nvPr/>
        </p:nvSpPr>
        <p:spPr bwMode="auto">
          <a:xfrm rot="5400000">
            <a:off x="3871118" y="3361532"/>
            <a:ext cx="900113" cy="4318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ある</a:t>
            </a:r>
          </a:p>
        </p:txBody>
      </p:sp>
      <p:sp>
        <p:nvSpPr>
          <p:cNvPr id="16388" name="WordArt 4"/>
          <p:cNvSpPr>
            <a:spLocks noChangeArrowheads="1" noChangeShapeType="1" noTextEdit="1"/>
          </p:cNvSpPr>
          <p:nvPr/>
        </p:nvSpPr>
        <p:spPr bwMode="auto">
          <a:xfrm rot="5400000">
            <a:off x="3673475" y="2239963"/>
            <a:ext cx="4319588" cy="115411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ゆっくり</a:t>
            </a:r>
          </a:p>
        </p:txBody>
      </p:sp>
      <p:sp>
        <p:nvSpPr>
          <p:cNvPr id="16389" name="WordArt 4"/>
          <p:cNvSpPr>
            <a:spLocks noChangeArrowheads="1" noChangeShapeType="1" noTextEdit="1"/>
          </p:cNvSpPr>
          <p:nvPr/>
        </p:nvSpPr>
        <p:spPr bwMode="auto">
          <a:xfrm rot="5400000">
            <a:off x="2541588" y="4946650"/>
            <a:ext cx="1108075" cy="8985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2"/>
          <p:cNvSpPr>
            <a:spLocks noChangeArrowheads="1" noChangeShapeType="1" noTextEdit="1"/>
          </p:cNvSpPr>
          <p:nvPr/>
        </p:nvSpPr>
        <p:spPr bwMode="auto">
          <a:xfrm rot="5400000">
            <a:off x="3900488" y="3411538"/>
            <a:ext cx="1368425" cy="147637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走</a:t>
            </a:r>
          </a:p>
        </p:txBody>
      </p:sp>
      <p:sp>
        <p:nvSpPr>
          <p:cNvPr id="41987" name="WordArt 3"/>
          <p:cNvSpPr>
            <a:spLocks noChangeArrowheads="1" noChangeShapeType="1" noTextEdit="1"/>
          </p:cNvSpPr>
          <p:nvPr/>
        </p:nvSpPr>
        <p:spPr bwMode="auto">
          <a:xfrm rot="5400000">
            <a:off x="5328444" y="3967957"/>
            <a:ext cx="863600" cy="36036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はし</a:t>
            </a:r>
          </a:p>
        </p:txBody>
      </p:sp>
      <p:sp>
        <p:nvSpPr>
          <p:cNvPr id="17412" name="WordArt 4"/>
          <p:cNvSpPr>
            <a:spLocks noChangeArrowheads="1" noChangeShapeType="1" noTextEdit="1"/>
          </p:cNvSpPr>
          <p:nvPr/>
        </p:nvSpPr>
        <p:spPr bwMode="auto">
          <a:xfrm rot="5400000">
            <a:off x="3400425" y="1250950"/>
            <a:ext cx="2447925" cy="126047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車が</a:t>
            </a:r>
          </a:p>
        </p:txBody>
      </p:sp>
      <p:sp>
        <p:nvSpPr>
          <p:cNvPr id="17413" name="WordArt 4"/>
          <p:cNvSpPr>
            <a:spLocks noChangeArrowheads="1" noChangeShapeType="1" noTextEdit="1"/>
          </p:cNvSpPr>
          <p:nvPr/>
        </p:nvSpPr>
        <p:spPr bwMode="auto">
          <a:xfrm rot="5400000">
            <a:off x="4140200" y="5157788"/>
            <a:ext cx="936625" cy="10795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る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WordArt 2"/>
          <p:cNvSpPr>
            <a:spLocks noChangeArrowheads="1" noChangeShapeType="1" noTextEdit="1"/>
          </p:cNvSpPr>
          <p:nvPr/>
        </p:nvSpPr>
        <p:spPr bwMode="auto">
          <a:xfrm rot="5400000">
            <a:off x="3747294" y="948532"/>
            <a:ext cx="1863725" cy="151288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内</a:t>
            </a:r>
          </a:p>
        </p:txBody>
      </p:sp>
      <p:sp>
        <p:nvSpPr>
          <p:cNvPr id="48131" name="WordArt 3"/>
          <p:cNvSpPr>
            <a:spLocks noChangeArrowheads="1" noChangeShapeType="1" noTextEdit="1"/>
          </p:cNvSpPr>
          <p:nvPr/>
        </p:nvSpPr>
        <p:spPr bwMode="auto">
          <a:xfrm rot="5400000">
            <a:off x="5435601" y="1341437"/>
            <a:ext cx="971550" cy="4667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うち</a:t>
            </a:r>
          </a:p>
        </p:txBody>
      </p:sp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 rot="5400000">
            <a:off x="3183731" y="4006057"/>
            <a:ext cx="2916237" cy="118745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がわ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68313" y="5949950"/>
            <a:ext cx="71294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/>
              <a:t>Copyright (C) </a:t>
            </a:r>
            <a:r>
              <a:rPr lang="en-US" altLang="ja-JP" sz="1400" dirty="0" smtClean="0"/>
              <a:t>2016/ </a:t>
            </a:r>
            <a:r>
              <a:rPr lang="ja-JP" altLang="en-US" sz="1400" dirty="0"/>
              <a:t>柏市教育委員会　 </a:t>
            </a:r>
            <a:r>
              <a:rPr lang="en-US" altLang="ja-JP" sz="1400" dirty="0"/>
              <a:t>All Rights Reserved.</a:t>
            </a:r>
            <a:br>
              <a:rPr lang="en-US" altLang="ja-JP" sz="1400" dirty="0"/>
            </a:br>
            <a:endParaRPr lang="en-US" altLang="ja-JP" sz="1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2"/>
          <p:cNvSpPr>
            <a:spLocks noChangeArrowheads="1" noChangeShapeType="1" noTextEdit="1"/>
          </p:cNvSpPr>
          <p:nvPr/>
        </p:nvSpPr>
        <p:spPr bwMode="auto">
          <a:xfrm rot="5400000">
            <a:off x="3815557" y="872331"/>
            <a:ext cx="1727200" cy="151288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父</a:t>
            </a:r>
          </a:p>
        </p:txBody>
      </p:sp>
      <p:sp>
        <p:nvSpPr>
          <p:cNvPr id="48131" name="WordArt 3"/>
          <p:cNvSpPr>
            <a:spLocks noChangeArrowheads="1" noChangeShapeType="1" noTextEdit="1"/>
          </p:cNvSpPr>
          <p:nvPr/>
        </p:nvSpPr>
        <p:spPr bwMode="auto">
          <a:xfrm rot="5400000">
            <a:off x="5309395" y="1364456"/>
            <a:ext cx="1223962" cy="4667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ちち</a:t>
            </a:r>
          </a:p>
        </p:txBody>
      </p:sp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 rot="5400000">
            <a:off x="3058319" y="3929857"/>
            <a:ext cx="3060700" cy="122396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と母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2"/>
          <p:cNvSpPr>
            <a:spLocks noChangeArrowheads="1" noChangeShapeType="1" noTextEdit="1"/>
          </p:cNvSpPr>
          <p:nvPr/>
        </p:nvSpPr>
        <p:spPr bwMode="auto">
          <a:xfrm rot="5400000">
            <a:off x="3886994" y="656432"/>
            <a:ext cx="1584325" cy="151288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母</a:t>
            </a:r>
          </a:p>
        </p:txBody>
      </p:sp>
      <p:sp>
        <p:nvSpPr>
          <p:cNvPr id="48131" name="WordArt 3"/>
          <p:cNvSpPr>
            <a:spLocks noChangeArrowheads="1" noChangeShapeType="1" noTextEdit="1"/>
          </p:cNvSpPr>
          <p:nvPr/>
        </p:nvSpPr>
        <p:spPr bwMode="auto">
          <a:xfrm rot="5400000">
            <a:off x="5580063" y="1125538"/>
            <a:ext cx="828675" cy="4667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はは</a:t>
            </a:r>
          </a:p>
        </p:txBody>
      </p:sp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 rot="5400000">
            <a:off x="2843213" y="3802063"/>
            <a:ext cx="3671887" cy="11509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と話す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2"/>
          <p:cNvSpPr>
            <a:spLocks noChangeArrowheads="1" noChangeShapeType="1" noTextEdit="1"/>
          </p:cNvSpPr>
          <p:nvPr/>
        </p:nvSpPr>
        <p:spPr bwMode="auto">
          <a:xfrm rot="5400000">
            <a:off x="3888581" y="4725195"/>
            <a:ext cx="1368425" cy="143986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弟</a:t>
            </a:r>
          </a:p>
        </p:txBody>
      </p:sp>
      <p:sp>
        <p:nvSpPr>
          <p:cNvPr id="41987" name="WordArt 3"/>
          <p:cNvSpPr>
            <a:spLocks noChangeArrowheads="1" noChangeShapeType="1" noTextEdit="1"/>
          </p:cNvSpPr>
          <p:nvPr/>
        </p:nvSpPr>
        <p:spPr bwMode="auto">
          <a:xfrm rot="5400000">
            <a:off x="5143501" y="5246687"/>
            <a:ext cx="1116012" cy="36036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おとうと</a:t>
            </a:r>
          </a:p>
        </p:txBody>
      </p:sp>
      <p:sp>
        <p:nvSpPr>
          <p:cNvPr id="5124" name="WordArt 4"/>
          <p:cNvSpPr>
            <a:spLocks noChangeArrowheads="1" noChangeShapeType="1" noTextEdit="1"/>
          </p:cNvSpPr>
          <p:nvPr/>
        </p:nvSpPr>
        <p:spPr bwMode="auto">
          <a:xfrm rot="5400000">
            <a:off x="2630487" y="1989138"/>
            <a:ext cx="3959225" cy="10795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わたしの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2"/>
          <p:cNvSpPr>
            <a:spLocks noChangeArrowheads="1" noChangeShapeType="1" noTextEdit="1"/>
          </p:cNvSpPr>
          <p:nvPr/>
        </p:nvSpPr>
        <p:spPr bwMode="auto">
          <a:xfrm rot="5400000">
            <a:off x="3798094" y="735807"/>
            <a:ext cx="1835150" cy="165576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東</a:t>
            </a:r>
          </a:p>
        </p:txBody>
      </p:sp>
      <p:sp>
        <p:nvSpPr>
          <p:cNvPr id="48131" name="WordArt 3"/>
          <p:cNvSpPr>
            <a:spLocks noChangeArrowheads="1" noChangeShapeType="1" noTextEdit="1"/>
          </p:cNvSpPr>
          <p:nvPr/>
        </p:nvSpPr>
        <p:spPr bwMode="auto">
          <a:xfrm rot="5400000">
            <a:off x="5309395" y="1215231"/>
            <a:ext cx="1223962" cy="4667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ひがし</a:t>
            </a:r>
            <a:endParaRPr lang="ja-JP" altLang="en-US" sz="66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HGS教科書体"/>
              <a:ea typeface="HGS教科書体"/>
            </a:endParaRPr>
          </a:p>
        </p:txBody>
      </p:sp>
      <p:sp>
        <p:nvSpPr>
          <p:cNvPr id="6148" name="WordArt 4"/>
          <p:cNvSpPr>
            <a:spLocks noChangeArrowheads="1" noChangeShapeType="1" noTextEdit="1"/>
          </p:cNvSpPr>
          <p:nvPr/>
        </p:nvSpPr>
        <p:spPr bwMode="auto">
          <a:xfrm rot="5400000">
            <a:off x="3095625" y="4005263"/>
            <a:ext cx="3095625" cy="11525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の空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2"/>
          <p:cNvSpPr>
            <a:spLocks noChangeArrowheads="1" noChangeShapeType="1" noTextEdit="1"/>
          </p:cNvSpPr>
          <p:nvPr/>
        </p:nvSpPr>
        <p:spPr bwMode="auto">
          <a:xfrm rot="5400000">
            <a:off x="3584575" y="998538"/>
            <a:ext cx="2124075" cy="15113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南</a:t>
            </a:r>
          </a:p>
        </p:txBody>
      </p:sp>
      <p:sp>
        <p:nvSpPr>
          <p:cNvPr id="48131" name="WordArt 3"/>
          <p:cNvSpPr>
            <a:spLocks noChangeArrowheads="1" noChangeShapeType="1" noTextEdit="1"/>
          </p:cNvSpPr>
          <p:nvPr/>
        </p:nvSpPr>
        <p:spPr bwMode="auto">
          <a:xfrm rot="5400000">
            <a:off x="5292726" y="1449387"/>
            <a:ext cx="1333500" cy="4667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みなみ</a:t>
            </a:r>
          </a:p>
        </p:txBody>
      </p:sp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 rot="5400000">
            <a:off x="3240088" y="4130675"/>
            <a:ext cx="2844800" cy="11525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むき</a:t>
            </a:r>
            <a:endParaRPr lang="ja-JP" altLang="en-US" sz="6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/>
              <a:ea typeface="HGS教科書体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2"/>
          <p:cNvSpPr>
            <a:spLocks noChangeArrowheads="1" noChangeShapeType="1" noTextEdit="1"/>
          </p:cNvSpPr>
          <p:nvPr/>
        </p:nvSpPr>
        <p:spPr bwMode="auto">
          <a:xfrm rot="5400000">
            <a:off x="3692526" y="777875"/>
            <a:ext cx="1835150" cy="15843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北</a:t>
            </a:r>
          </a:p>
        </p:txBody>
      </p:sp>
      <p:sp>
        <p:nvSpPr>
          <p:cNvPr id="48131" name="WordArt 3"/>
          <p:cNvSpPr>
            <a:spLocks noChangeArrowheads="1" noChangeShapeType="1" noTextEdit="1"/>
          </p:cNvSpPr>
          <p:nvPr/>
        </p:nvSpPr>
        <p:spPr bwMode="auto">
          <a:xfrm rot="5400000">
            <a:off x="5292726" y="1336675"/>
            <a:ext cx="1333500" cy="4667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きた</a:t>
            </a:r>
          </a:p>
        </p:txBody>
      </p:sp>
      <p:sp>
        <p:nvSpPr>
          <p:cNvPr id="8196" name="WordArt 4"/>
          <p:cNvSpPr>
            <a:spLocks noChangeArrowheads="1" noChangeShapeType="1" noTextEdit="1"/>
          </p:cNvSpPr>
          <p:nvPr/>
        </p:nvSpPr>
        <p:spPr bwMode="auto">
          <a:xfrm rot="5400000">
            <a:off x="3098007" y="4004469"/>
            <a:ext cx="3024187" cy="11525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の空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2"/>
          <p:cNvSpPr>
            <a:spLocks noChangeArrowheads="1" noChangeShapeType="1" noTextEdit="1"/>
          </p:cNvSpPr>
          <p:nvPr/>
        </p:nvSpPr>
        <p:spPr bwMode="auto">
          <a:xfrm rot="5400000">
            <a:off x="3691732" y="854869"/>
            <a:ext cx="1836737" cy="15843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夏</a:t>
            </a:r>
          </a:p>
        </p:txBody>
      </p:sp>
      <p:sp>
        <p:nvSpPr>
          <p:cNvPr id="48131" name="WordArt 3"/>
          <p:cNvSpPr>
            <a:spLocks noChangeArrowheads="1" noChangeShapeType="1" noTextEdit="1"/>
          </p:cNvSpPr>
          <p:nvPr/>
        </p:nvSpPr>
        <p:spPr bwMode="auto">
          <a:xfrm rot="5400000">
            <a:off x="5292726" y="1336675"/>
            <a:ext cx="1333500" cy="4667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なつ</a:t>
            </a:r>
          </a:p>
        </p:txBody>
      </p:sp>
      <p:sp>
        <p:nvSpPr>
          <p:cNvPr id="9220" name="WordArt 4"/>
          <p:cNvSpPr>
            <a:spLocks noChangeArrowheads="1" noChangeShapeType="1" noTextEdit="1"/>
          </p:cNvSpPr>
          <p:nvPr/>
        </p:nvSpPr>
        <p:spPr bwMode="auto">
          <a:xfrm rot="5400000">
            <a:off x="3096420" y="3952081"/>
            <a:ext cx="3027362" cy="126047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休み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2"/>
          <p:cNvSpPr>
            <a:spLocks noChangeArrowheads="1" noChangeShapeType="1" noTextEdit="1"/>
          </p:cNvSpPr>
          <p:nvPr/>
        </p:nvSpPr>
        <p:spPr bwMode="auto">
          <a:xfrm rot="5400000">
            <a:off x="3675063" y="760413"/>
            <a:ext cx="1835150" cy="161925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秋</a:t>
            </a:r>
          </a:p>
        </p:txBody>
      </p:sp>
      <p:sp>
        <p:nvSpPr>
          <p:cNvPr id="48131" name="WordArt 3"/>
          <p:cNvSpPr>
            <a:spLocks noChangeArrowheads="1" noChangeShapeType="1" noTextEdit="1"/>
          </p:cNvSpPr>
          <p:nvPr/>
        </p:nvSpPr>
        <p:spPr bwMode="auto">
          <a:xfrm rot="5400000">
            <a:off x="5292726" y="1336675"/>
            <a:ext cx="1333500" cy="4667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あき</a:t>
            </a:r>
          </a:p>
        </p:txBody>
      </p:sp>
      <p:sp>
        <p:nvSpPr>
          <p:cNvPr id="10244" name="WordArt 4"/>
          <p:cNvSpPr>
            <a:spLocks noChangeArrowheads="1" noChangeShapeType="1" noTextEdit="1"/>
          </p:cNvSpPr>
          <p:nvPr/>
        </p:nvSpPr>
        <p:spPr bwMode="auto">
          <a:xfrm rot="5400000">
            <a:off x="3080544" y="4004469"/>
            <a:ext cx="3024187" cy="11525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の空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bda9f8bbfa5189c554d64a8b84da5d43529"/>
</p:tagLst>
</file>

<file path=ppt/theme/theme1.xml><?xml version="1.0" encoding="utf-8"?>
<a:theme xmlns:a="http://schemas.openxmlformats.org/drawingml/2006/main" name="かぶ２">
  <a:themeElements>
    <a:clrScheme name="かぶ２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かぶ２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かぶ２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kabucha</Template>
  <TotalTime>259</TotalTime>
  <Words>85</Words>
  <Application>Microsoft Office PowerPoint</Application>
  <PresentationFormat>画面に合わせる (4:3)</PresentationFormat>
  <Paragraphs>55</Paragraphs>
  <Slides>18</Slides>
  <Notes>18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19" baseType="lpstr">
      <vt:lpstr>かぶ２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02-jyou-08</dc:title>
  <dc:creator>柏市教育研究所</dc:creator>
  <cp:lastModifiedBy>it05</cp:lastModifiedBy>
  <cp:revision>44</cp:revision>
  <dcterms:created xsi:type="dcterms:W3CDTF">2012-05-08T01:43:15Z</dcterms:created>
  <dcterms:modified xsi:type="dcterms:W3CDTF">2016-09-21T08:34:19Z</dcterms:modified>
</cp:coreProperties>
</file>