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79" r:id="rId4"/>
    <p:sldId id="280" r:id="rId5"/>
    <p:sldId id="276" r:id="rId6"/>
    <p:sldId id="278" r:id="rId7"/>
    <p:sldId id="275" r:id="rId8"/>
    <p:sldId id="277" r:id="rId9"/>
    <p:sldId id="281" r:id="rId10"/>
    <p:sldId id="282" r:id="rId11"/>
    <p:sldId id="283" r:id="rId12"/>
    <p:sldId id="284" r:id="rId13"/>
    <p:sldId id="265" r:id="rId14"/>
  </p:sldIdLst>
  <p:sldSz cx="9144000" cy="6858000" type="screen4x3"/>
  <p:notesSz cx="6858000" cy="9144000"/>
  <p:custDataLst>
    <p:tags r:id="rId17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2" autoAdjust="0"/>
    <p:restoredTop sz="94660"/>
  </p:normalViewPr>
  <p:slideViewPr>
    <p:cSldViewPr>
      <p:cViewPr varScale="1">
        <p:scale>
          <a:sx n="64" d="100"/>
          <a:sy n="64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806FFF-352E-49DC-94CC-6762E2A2DA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8730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254FA0-06E4-4A54-83A1-A92EE53E22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5959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E063D-C023-415F-9502-B4F9972826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9346599"/>
      </p:ext>
    </p:extLst>
  </p:cSld>
  <p:clrMapOvr>
    <a:masterClrMapping/>
  </p:clrMapOvr>
  <p:transition spd="med" advClick="0" advTm="5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7A1F6-9EA7-4789-B9B0-B7E7415060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9537042"/>
      </p:ext>
    </p:extLst>
  </p:cSld>
  <p:clrMapOvr>
    <a:masterClrMapping/>
  </p:clrMapOvr>
  <p:transition spd="med" advClick="0" advTm="5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30633-8C60-4F4F-9D7D-EFABC48154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9671874"/>
      </p:ext>
    </p:extLst>
  </p:cSld>
  <p:clrMapOvr>
    <a:masterClrMapping/>
  </p:clrMapOvr>
  <p:transition spd="med" advClick="0" advTm="5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94D57-0B40-415D-933B-A531DE31EF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3881757"/>
      </p:ext>
    </p:extLst>
  </p:cSld>
  <p:clrMapOvr>
    <a:masterClrMapping/>
  </p:clrMapOvr>
  <p:transition spd="med" advClick="0" advTm="5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AD61E-7101-49E3-B3CB-9A263A2023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3177137"/>
      </p:ext>
    </p:extLst>
  </p:cSld>
  <p:clrMapOvr>
    <a:masterClrMapping/>
  </p:clrMapOvr>
  <p:transition spd="med" advClick="0" advTm="5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4F2EA-3622-424C-B3D0-C4F39211E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6529668"/>
      </p:ext>
    </p:extLst>
  </p:cSld>
  <p:clrMapOvr>
    <a:masterClrMapping/>
  </p:clrMapOvr>
  <p:transition spd="med" advClick="0" advTm="5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34EC2-30D4-4D60-A7C7-BBBCAFD61B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692979"/>
      </p:ext>
    </p:extLst>
  </p:cSld>
  <p:clrMapOvr>
    <a:masterClrMapping/>
  </p:clrMapOvr>
  <p:transition spd="med" advClick="0" advTm="5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C3FC4-E978-43EE-A5DD-5EA3CC876A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3127004"/>
      </p:ext>
    </p:extLst>
  </p:cSld>
  <p:clrMapOvr>
    <a:masterClrMapping/>
  </p:clrMapOvr>
  <p:transition spd="med" advClick="0" advTm="5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841BB-A730-4F29-A40B-E31510C1CE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9241325"/>
      </p:ext>
    </p:extLst>
  </p:cSld>
  <p:clrMapOvr>
    <a:masterClrMapping/>
  </p:clrMapOvr>
  <p:transition spd="med" advClick="0" advTm="5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63658-E58D-43F6-80CA-B1EAE5E6B2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030433"/>
      </p:ext>
    </p:extLst>
  </p:cSld>
  <p:clrMapOvr>
    <a:masterClrMapping/>
  </p:clrMapOvr>
  <p:transition spd="med" advClick="0" advTm="5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D7851-C694-432B-86CD-6134AB6BFE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5516591"/>
      </p:ext>
    </p:extLst>
  </p:cSld>
  <p:clrMapOvr>
    <a:masterClrMapping/>
  </p:clrMapOvr>
  <p:transition spd="med" advClick="0" advTm="5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D9384F-D9DD-4136-9335-37B1F8C8B7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 advClick="0" advTm="5000"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 rot="5400000">
            <a:off x="2590007" y="2674144"/>
            <a:ext cx="5437187" cy="898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漢字のひろば①</a:t>
            </a:r>
          </a:p>
        </p:txBody>
      </p:sp>
      <p:pic>
        <p:nvPicPr>
          <p:cNvPr id="2051" name="Picture 19" descr="2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5400000">
            <a:off x="1392238" y="3575050"/>
            <a:ext cx="4846637" cy="7921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画と書きじゅん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7581106" y="2864916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５０～５２ページ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 rot="5400000">
            <a:off x="3886994" y="629444"/>
            <a:ext cx="1584325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西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435601" y="1089025"/>
            <a:ext cx="971550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にし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 rot="5400000">
            <a:off x="2772569" y="3861594"/>
            <a:ext cx="3851275" cy="10429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にむかう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 rot="5400000">
            <a:off x="2916101" y="2213769"/>
            <a:ext cx="1584325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明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4571665" y="2736848"/>
            <a:ext cx="683417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あ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 rot="5400000">
            <a:off x="4877431" y="1143349"/>
            <a:ext cx="2160316" cy="10429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夜が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 rot="5400000">
            <a:off x="2816305" y="4716644"/>
            <a:ext cx="2160316" cy="8811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ける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 rot="5400000">
            <a:off x="3940969" y="2763044"/>
            <a:ext cx="1368425" cy="14049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交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328444" y="3248819"/>
            <a:ext cx="863600" cy="3603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まじ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 rot="5400000">
            <a:off x="3582987" y="962026"/>
            <a:ext cx="1979613" cy="1154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道が</a:t>
            </a:r>
          </a:p>
        </p:txBody>
      </p:sp>
      <p:sp>
        <p:nvSpPr>
          <p:cNvPr id="13317" name="WordArt 4"/>
          <p:cNvSpPr>
            <a:spLocks noChangeArrowheads="1" noChangeShapeType="1" noTextEdit="1"/>
          </p:cNvSpPr>
          <p:nvPr/>
        </p:nvSpPr>
        <p:spPr bwMode="auto">
          <a:xfrm rot="5400000">
            <a:off x="3581400" y="4759326"/>
            <a:ext cx="1908175" cy="10795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わる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 rot="5400000">
            <a:off x="3886994" y="4436678"/>
            <a:ext cx="1584325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画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436257" y="5013759"/>
            <a:ext cx="1116285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かく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 rot="5400000">
            <a:off x="3097642" y="1627366"/>
            <a:ext cx="3096354" cy="14430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けい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3886994" y="656432"/>
            <a:ext cx="1584325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線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453063" y="1106488"/>
            <a:ext cx="936625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せん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 rot="5400000">
            <a:off x="2824956" y="3788569"/>
            <a:ext cx="3744913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をひく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 rot="5400000">
            <a:off x="3886994" y="656432"/>
            <a:ext cx="1584325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数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435601" y="1089025"/>
            <a:ext cx="971550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かず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 rot="5400000">
            <a:off x="2663825" y="3752850"/>
            <a:ext cx="3889375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をふやす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3690938" y="4383087"/>
            <a:ext cx="1727200" cy="1476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馬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333206" y="4814094"/>
            <a:ext cx="1116013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うま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 rot="5400000">
            <a:off x="3042444" y="1574007"/>
            <a:ext cx="3060700" cy="1154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白い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 rot="5400000">
            <a:off x="3509924" y="800931"/>
            <a:ext cx="1908177" cy="18001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工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310982" y="1467644"/>
            <a:ext cx="1296987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こう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 rot="5400000">
            <a:off x="3303587" y="4194176"/>
            <a:ext cx="2339975" cy="15303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作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 rot="5400000">
            <a:off x="3798094" y="3915668"/>
            <a:ext cx="1547812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言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309733" y="4419669"/>
            <a:ext cx="1188072" cy="503299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げん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8197" name="WordArt 4"/>
          <p:cNvSpPr>
            <a:spLocks noChangeArrowheads="1" noChangeShapeType="1" noTextEdit="1"/>
          </p:cNvSpPr>
          <p:nvPr/>
        </p:nvSpPr>
        <p:spPr bwMode="auto">
          <a:xfrm rot="5400000">
            <a:off x="3887923" y="1368128"/>
            <a:ext cx="1368154" cy="1241426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方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 rot="5400000">
            <a:off x="3906044" y="4742657"/>
            <a:ext cx="1368425" cy="14049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兄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435600" y="5229226"/>
            <a:ext cx="865187" cy="3603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あに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 rot="5400000">
            <a:off x="2647156" y="1897857"/>
            <a:ext cx="3851275" cy="1154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わたしの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 rot="5400000">
            <a:off x="3869531" y="4742657"/>
            <a:ext cx="1368425" cy="14049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姉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435600" y="5229226"/>
            <a:ext cx="865187" cy="3603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あね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 rot="5400000">
            <a:off x="2647156" y="1897857"/>
            <a:ext cx="3851275" cy="1154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わたしの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da9f8bbfa5189c554d64a8b84da5d43529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193</TotalTime>
  <Words>62</Words>
  <Application>Microsoft Office PowerPoint</Application>
  <PresentationFormat>画面に合わせる (4:3)</PresentationFormat>
  <Paragraphs>39</Paragraphs>
  <Slides>13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02-jyou-06</dc:title>
  <dc:creator>柏市教育研究所</dc:creator>
  <cp:lastModifiedBy>it05</cp:lastModifiedBy>
  <cp:revision>39</cp:revision>
  <dcterms:created xsi:type="dcterms:W3CDTF">2012-05-08T01:43:15Z</dcterms:created>
  <dcterms:modified xsi:type="dcterms:W3CDTF">2016-09-21T08:33:25Z</dcterms:modified>
</cp:coreProperties>
</file>