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405" r:id="rId3"/>
    <p:sldId id="433" r:id="rId4"/>
    <p:sldId id="406" r:id="rId5"/>
    <p:sldId id="468" r:id="rId6"/>
    <p:sldId id="434" r:id="rId7"/>
    <p:sldId id="469" r:id="rId8"/>
    <p:sldId id="407" r:id="rId9"/>
    <p:sldId id="408" r:id="rId10"/>
    <p:sldId id="470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07" r:id="rId28"/>
    <p:sldId id="508" r:id="rId29"/>
    <p:sldId id="509" r:id="rId30"/>
    <p:sldId id="510" r:id="rId31"/>
    <p:sldId id="511" r:id="rId32"/>
    <p:sldId id="471" r:id="rId33"/>
    <p:sldId id="472" r:id="rId34"/>
    <p:sldId id="473" r:id="rId35"/>
    <p:sldId id="474" r:id="rId36"/>
    <p:sldId id="475" r:id="rId37"/>
    <p:sldId id="477" r:id="rId38"/>
    <p:sldId id="479" r:id="rId39"/>
    <p:sldId id="265" r:id="rId40"/>
  </p:sldIdLst>
  <p:sldSz cx="6858000" cy="9144000" type="screen4x3"/>
  <p:notesSz cx="6858000" cy="9144000"/>
  <p:custDataLst>
    <p:tags r:id="rId4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39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練習 ４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脅威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 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79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批准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 じゅん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6278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凄惨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さん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4294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右舷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 う　 げん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4294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艦艇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てい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4294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垣根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かき　ね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4294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堤防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4294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4294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酵母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4294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30955" y="711050"/>
            <a:ext cx="2462213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情状酌量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46221" y="467545"/>
            <a:ext cx="1031051" cy="8496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じょうじょうしゃくりょう</a:t>
            </a:r>
            <a:endParaRPr kumimoji="1" lang="ja-JP" altLang="en-US" sz="5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81117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某氏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ぼう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覚醒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かく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陪席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ばい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附属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  ぞく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隆起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りゅう 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煎餅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べい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飽和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　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逓減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げん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更迭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てつ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偏在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へん　ざい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遡る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さかのぼ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勃興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ぼっ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芳香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藍色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あい　いろ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9429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98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処方箋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80374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しょほうせん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5424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慶事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弔辞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ちょう 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適宜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てき　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3581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増殖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ぞう しょく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4390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逸話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いつ　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01602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制覇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は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嗣子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し　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30883" y="711050"/>
            <a:ext cx="2462213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甲乙丙丁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49532" y="711049"/>
            <a:ext cx="1415772" cy="82534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こうおつへ</a:t>
            </a:r>
            <a:r>
              <a:rPr kumimoji="1" lang="ja-JP" altLang="en-US" sz="8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いてい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69522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苛烈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　れつ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語彙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　　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老婆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ろう　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139</Words>
  <Application>Microsoft Office PowerPoint</Application>
  <PresentationFormat>画面に合わせる (4:3)</PresentationFormat>
  <Paragraphs>115</Paragraphs>
  <Slides>39</Slides>
  <Notes>39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0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65</cp:revision>
  <dcterms:created xsi:type="dcterms:W3CDTF">2012-04-23T06:32:45Z</dcterms:created>
  <dcterms:modified xsi:type="dcterms:W3CDTF">2016-09-29T05:46:34Z</dcterms:modified>
</cp:coreProperties>
</file>