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2"/>
  </p:notesMasterIdLst>
  <p:sldIdLst>
    <p:sldId id="256" r:id="rId2"/>
    <p:sldId id="405" r:id="rId3"/>
    <p:sldId id="433" r:id="rId4"/>
    <p:sldId id="434" r:id="rId5"/>
    <p:sldId id="406" r:id="rId6"/>
    <p:sldId id="407" r:id="rId7"/>
    <p:sldId id="408" r:id="rId8"/>
    <p:sldId id="409" r:id="rId9"/>
    <p:sldId id="410" r:id="rId10"/>
    <p:sldId id="411" r:id="rId11"/>
    <p:sldId id="413" r:id="rId12"/>
    <p:sldId id="414" r:id="rId13"/>
    <p:sldId id="415" r:id="rId14"/>
    <p:sldId id="416" r:id="rId15"/>
    <p:sldId id="435" r:id="rId16"/>
    <p:sldId id="417" r:id="rId17"/>
    <p:sldId id="418" r:id="rId18"/>
    <p:sldId id="437" r:id="rId19"/>
    <p:sldId id="438" r:id="rId20"/>
    <p:sldId id="439" r:id="rId21"/>
    <p:sldId id="440" r:id="rId22"/>
    <p:sldId id="441" r:id="rId23"/>
    <p:sldId id="442" r:id="rId24"/>
    <p:sldId id="443" r:id="rId25"/>
    <p:sldId id="444" r:id="rId26"/>
    <p:sldId id="445" r:id="rId27"/>
    <p:sldId id="446" r:id="rId28"/>
    <p:sldId id="447" r:id="rId29"/>
    <p:sldId id="448" r:id="rId30"/>
    <p:sldId id="449" r:id="rId31"/>
    <p:sldId id="436" r:id="rId32"/>
    <p:sldId id="450" r:id="rId33"/>
    <p:sldId id="451" r:id="rId34"/>
    <p:sldId id="452" r:id="rId35"/>
    <p:sldId id="453" r:id="rId36"/>
    <p:sldId id="454" r:id="rId37"/>
    <p:sldId id="455" r:id="rId38"/>
    <p:sldId id="456" r:id="rId39"/>
    <p:sldId id="457" r:id="rId40"/>
    <p:sldId id="458" r:id="rId41"/>
    <p:sldId id="459" r:id="rId42"/>
    <p:sldId id="460" r:id="rId43"/>
    <p:sldId id="461" r:id="rId44"/>
    <p:sldId id="462" r:id="rId45"/>
    <p:sldId id="463" r:id="rId46"/>
    <p:sldId id="464" r:id="rId47"/>
    <p:sldId id="465" r:id="rId48"/>
    <p:sldId id="466" r:id="rId49"/>
    <p:sldId id="467" r:id="rId50"/>
    <p:sldId id="265" r:id="rId51"/>
  </p:sldIdLst>
  <p:sldSz cx="6858000" cy="9144000" type="screen4x3"/>
  <p:notesSz cx="6858000" cy="9144000"/>
  <p:custDataLst>
    <p:tags r:id="rId53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603" autoAdjust="0"/>
    <p:restoredTop sz="87950" autoAdjust="0"/>
  </p:normalViewPr>
  <p:slideViewPr>
    <p:cSldViewPr>
      <p:cViewPr>
        <p:scale>
          <a:sx n="50" d="100"/>
          <a:sy n="50" d="100"/>
        </p:scale>
        <p:origin x="-1434" y="-31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 dirty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40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41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42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43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44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50</a:t>
            </a:fld>
            <a:endParaRPr lang="en-US" altLang="ja-JP" dirty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 dirty="0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ja-JP" altLang="en-US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３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2688015" y="1171487"/>
            <a:ext cx="1415772" cy="7720993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漢字の</a:t>
            </a:r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練習 ３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賄賂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971600"/>
            <a:ext cx="1723549" cy="7920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わい　ろ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収賄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しゅう わい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誘拐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ゆう　かい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総括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そう　かつ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擬音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ぎ　 おん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382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板挟み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756084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いたばさ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151988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掲示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けい　じ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拙速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せっ　そく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干拓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かん　たく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447819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抽選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ちゅう せん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447819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賭け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2225349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抵抗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てい　こう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447819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搭乗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とう じょう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447819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抹消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まっ しょう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447819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淫雨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いん　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447819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渓谷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けい　こく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447819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洪水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こう　ずい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447819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淑女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しゅく じょ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447819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浄化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じょう か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6447819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844824" y="711050"/>
            <a:ext cx="2539157" cy="8432950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65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津津浦浦</a:t>
            </a:r>
            <a:endParaRPr kumimoji="1" lang="ja-JP" altLang="en-US" sz="165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711050"/>
            <a:ext cx="1415772" cy="84329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つ　つ　うらうら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4115245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漸次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ぜん　じ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429188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貢献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403648"/>
            <a:ext cx="1723549" cy="7488832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こう　けん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2519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洗濯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せん　たく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429188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378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汎用性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81369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err="1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はん</a:t>
            </a:r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ようせい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9151988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核心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かく　しん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54429188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844824" y="711050"/>
            <a:ext cx="2539157" cy="8432950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165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心筋梗塞</a:t>
            </a:r>
            <a:endParaRPr kumimoji="1" lang="ja-JP" altLang="en-US" sz="165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711050"/>
            <a:ext cx="1415772" cy="84329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しんきんこうそく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821882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柵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45561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桟橋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さん　ばし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3145561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388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椎間板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81369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ついかんばん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3720166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詐欺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さ　　ぎ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983567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訴訟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4572000"/>
            <a:ext cx="1723549" cy="43204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4725144" y="1835696"/>
            <a:ext cx="1723549" cy="16561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そ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69835672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詔勅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81429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しょうちょく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737808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96374" y="711050"/>
            <a:ext cx="3200876" cy="8253437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8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賜り物</a:t>
            </a:r>
            <a:endParaRPr kumimoji="1" lang="ja-JP" altLang="en-US" sz="208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323528"/>
            <a:ext cx="1723549" cy="81369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たまわ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78695227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詮索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せん　さく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737808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委託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　　たく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737808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承諾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79928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しょう だく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737808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訃報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ふ  　ほう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737808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教諭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899592"/>
            <a:ext cx="1723549" cy="799288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きょう 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737808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童謡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どう　よう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737808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角膜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かく　まく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737808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胎児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たい　じ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737808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咽喉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いん　こう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737808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涙腺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るい　せん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95737808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貞淑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539552"/>
            <a:ext cx="1723549" cy="835292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てい しゅく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販売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はん　ばい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賠償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ばい しょう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国賓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971600"/>
            <a:ext cx="1723549" cy="792088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 こく　ひん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賦与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lang="ja-JP" altLang="en-US" sz="10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 </a:t>
            </a:r>
            <a:r>
              <a:rPr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ふ　　よ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94747445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</TotalTime>
  <Words>190</Words>
  <Application>Microsoft Office PowerPoint</Application>
  <PresentationFormat>画面に合わせる (4:3)</PresentationFormat>
  <Paragraphs>149</Paragraphs>
  <Slides>50</Slides>
  <Notes>50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50</vt:i4>
      </vt:variant>
    </vt:vector>
  </HeadingPairs>
  <TitlesOfParts>
    <vt:vector size="51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it03</cp:lastModifiedBy>
  <cp:revision>59</cp:revision>
  <dcterms:created xsi:type="dcterms:W3CDTF">2012-04-23T06:32:45Z</dcterms:created>
  <dcterms:modified xsi:type="dcterms:W3CDTF">2016-09-29T05:43:38Z</dcterms:modified>
</cp:coreProperties>
</file>