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05" r:id="rId3"/>
    <p:sldId id="433" r:id="rId4"/>
    <p:sldId id="406" r:id="rId5"/>
    <p:sldId id="407" r:id="rId6"/>
    <p:sldId id="408" r:id="rId7"/>
    <p:sldId id="409" r:id="rId8"/>
    <p:sldId id="410" r:id="rId9"/>
    <p:sldId id="411" r:id="rId10"/>
    <p:sldId id="413" r:id="rId11"/>
    <p:sldId id="414" r:id="rId12"/>
    <p:sldId id="415" r:id="rId13"/>
    <p:sldId id="416" r:id="rId14"/>
    <p:sldId id="417" r:id="rId15"/>
    <p:sldId id="418" r:id="rId16"/>
    <p:sldId id="432" r:id="rId17"/>
    <p:sldId id="265" r:id="rId18"/>
  </p:sldIdLst>
  <p:sldSz cx="6858000" cy="9144000" type="screen4x3"/>
  <p:notesSz cx="6858000" cy="9144000"/>
  <p:custDataLst>
    <p:tags r:id="rId2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1434" y="-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広場</a:t>
            </a:r>
            <a:r>
              <a:rPr lang="en-US" altLang="ja-JP" sz="8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熱狂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ねっ きょう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静寂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せい  じゃく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管轄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かん　かつ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推奨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すい 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肯定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てい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呪文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　もん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21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未曾有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8424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　ぞ　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61553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呉音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ご　　おん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煩雑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　ざつ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実践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じっ　せん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煎茶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ちゃ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矯正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きょう 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治癒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　　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巡回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じゅん 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66</Words>
  <Application>Microsoft Office PowerPoint</Application>
  <PresentationFormat>画面に合わせる (4:3)</PresentationFormat>
  <Paragraphs>49</Paragraphs>
  <Slides>17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it03</cp:lastModifiedBy>
  <cp:revision>56</cp:revision>
  <dcterms:created xsi:type="dcterms:W3CDTF">2012-04-23T06:32:45Z</dcterms:created>
  <dcterms:modified xsi:type="dcterms:W3CDTF">2016-09-29T05:37:12Z</dcterms:modified>
</cp:coreProperties>
</file>