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7" r:id="rId3"/>
    <p:sldId id="359" r:id="rId4"/>
    <p:sldId id="308" r:id="rId5"/>
    <p:sldId id="353" r:id="rId6"/>
    <p:sldId id="360" r:id="rId7"/>
    <p:sldId id="265" r:id="rId8"/>
  </p:sldIdLst>
  <p:sldSz cx="6858000" cy="9144000" type="screen4x3"/>
  <p:notesSz cx="6858000" cy="9144000"/>
  <p:custDataLst>
    <p:tags r:id="rId10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87950" autoAdjust="0"/>
  </p:normalViewPr>
  <p:slideViewPr>
    <p:cSldViewPr>
      <p:cViewPr>
        <p:scale>
          <a:sx n="50" d="100"/>
          <a:sy n="50" d="100"/>
        </p:scale>
        <p:origin x="-2178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レモン哀歌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哀悼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あい　とう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香水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9928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すい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33465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水滴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すい　てき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55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978967" y="711050"/>
            <a:ext cx="2000548" cy="843294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3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澄んでいる</a:t>
            </a:r>
            <a:endParaRPr kumimoji="1" lang="ja-JP" altLang="en-US" sz="13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9787" y="827584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95366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挿す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22</Words>
  <Application>Microsoft Office PowerPoint</Application>
  <PresentationFormat>画面に合わせる (4:3)</PresentationFormat>
  <Paragraphs>19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49</cp:revision>
  <dcterms:created xsi:type="dcterms:W3CDTF">2012-04-23T06:32:45Z</dcterms:created>
  <dcterms:modified xsi:type="dcterms:W3CDTF">2016-09-20T01:14:08Z</dcterms:modified>
</cp:coreProperties>
</file>