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07" r:id="rId3"/>
    <p:sldId id="308" r:id="rId4"/>
    <p:sldId id="353" r:id="rId5"/>
    <p:sldId id="360" r:id="rId6"/>
    <p:sldId id="361" r:id="rId7"/>
    <p:sldId id="362" r:id="rId8"/>
    <p:sldId id="363" r:id="rId9"/>
    <p:sldId id="364" r:id="rId10"/>
    <p:sldId id="365" r:id="rId11"/>
    <p:sldId id="403" r:id="rId12"/>
    <p:sldId id="366" r:id="rId13"/>
    <p:sldId id="367" r:id="rId14"/>
    <p:sldId id="368" r:id="rId15"/>
    <p:sldId id="369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9" r:id="rId24"/>
    <p:sldId id="380" r:id="rId25"/>
    <p:sldId id="405" r:id="rId26"/>
    <p:sldId id="406" r:id="rId27"/>
    <p:sldId id="407" r:id="rId28"/>
    <p:sldId id="408" r:id="rId29"/>
    <p:sldId id="409" r:id="rId30"/>
    <p:sldId id="404" r:id="rId31"/>
    <p:sldId id="381" r:id="rId32"/>
    <p:sldId id="410" r:id="rId33"/>
    <p:sldId id="382" r:id="rId34"/>
    <p:sldId id="411" r:id="rId35"/>
    <p:sldId id="412" r:id="rId36"/>
    <p:sldId id="413" r:id="rId37"/>
    <p:sldId id="414" r:id="rId38"/>
    <p:sldId id="378" r:id="rId39"/>
    <p:sldId id="384" r:id="rId40"/>
    <p:sldId id="385" r:id="rId41"/>
    <p:sldId id="265" r:id="rId42"/>
  </p:sldIdLst>
  <p:sldSz cx="6858000" cy="9144000" type="screen4x3"/>
  <p:notesSz cx="6858000" cy="9144000"/>
  <p:custDataLst>
    <p:tags r:id="rId4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41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漢字の練習　３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藩閥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ばつ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84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法曹界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5689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ほうそうかい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8968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水槽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すい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おそれ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捕虜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　　りょ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皮膚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　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大尉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爵位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しゃく 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雪辱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せつ じょく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耐熱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ねつ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監視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焼酎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928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しょうちゅう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殿堂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でん　どう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隷従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れい じゅう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藩主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しゅ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統帥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　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3064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3064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墜落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つい　らく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3064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罷免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　めん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3064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757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かわら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3064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監督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とく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86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蓋然性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87574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がいぜん</a:t>
            </a:r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8968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定款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玉璽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84969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ぎょく 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3064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且つ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濫用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らん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06536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野蛮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や　ばん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49385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尿意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5689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にょう 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49385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墜落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つい　らく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49385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94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羞恥心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928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しゅうちしん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盲点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もう　てん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名簿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めい　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殉職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640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じゅんしょく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完璧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ぺき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稽古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冷却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れい きゃく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宣誓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8424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伐採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ばっ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133</Words>
  <Application>Microsoft Office PowerPoint</Application>
  <PresentationFormat>画面に合わせる (4:3)</PresentationFormat>
  <Paragraphs>121</Paragraphs>
  <Slides>41</Slides>
  <Notes>41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2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51</cp:revision>
  <dcterms:created xsi:type="dcterms:W3CDTF">2012-04-23T06:32:45Z</dcterms:created>
  <dcterms:modified xsi:type="dcterms:W3CDTF">2016-09-20T01:11:52Z</dcterms:modified>
</cp:coreProperties>
</file>