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307" r:id="rId3"/>
    <p:sldId id="359" r:id="rId4"/>
    <p:sldId id="308" r:id="rId5"/>
    <p:sldId id="353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70" r:id="rId17"/>
    <p:sldId id="371" r:id="rId18"/>
    <p:sldId id="372" r:id="rId19"/>
    <p:sldId id="373" r:id="rId20"/>
    <p:sldId id="374" r:id="rId21"/>
    <p:sldId id="375" r:id="rId22"/>
    <p:sldId id="376" r:id="rId23"/>
    <p:sldId id="377" r:id="rId24"/>
    <p:sldId id="378" r:id="rId25"/>
    <p:sldId id="379" r:id="rId26"/>
    <p:sldId id="380" r:id="rId27"/>
    <p:sldId id="381" r:id="rId28"/>
    <p:sldId id="382" r:id="rId29"/>
    <p:sldId id="383" r:id="rId30"/>
    <p:sldId id="384" r:id="rId31"/>
    <p:sldId id="385" r:id="rId32"/>
    <p:sldId id="386" r:id="rId33"/>
    <p:sldId id="387" r:id="rId34"/>
    <p:sldId id="388" r:id="rId35"/>
    <p:sldId id="389" r:id="rId36"/>
    <p:sldId id="390" r:id="rId37"/>
    <p:sldId id="391" r:id="rId38"/>
    <p:sldId id="392" r:id="rId39"/>
    <p:sldId id="393" r:id="rId40"/>
    <p:sldId id="394" r:id="rId41"/>
    <p:sldId id="395" r:id="rId42"/>
    <p:sldId id="396" r:id="rId43"/>
    <p:sldId id="397" r:id="rId44"/>
    <p:sldId id="398" r:id="rId45"/>
    <p:sldId id="399" r:id="rId46"/>
    <p:sldId id="400" r:id="rId47"/>
    <p:sldId id="401" r:id="rId48"/>
    <p:sldId id="402" r:id="rId49"/>
    <p:sldId id="265" r:id="rId50"/>
  </p:sldIdLst>
  <p:sldSz cx="6858000" cy="9144000" type="screen4x3"/>
  <p:notesSz cx="6858000" cy="9144000"/>
  <p:custDataLst>
    <p:tags r:id="rId52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87950" autoAdjust="0"/>
  </p:normalViewPr>
  <p:slideViewPr>
    <p:cSldViewPr>
      <p:cViewPr>
        <p:scale>
          <a:sx n="50" d="100"/>
          <a:sy n="50" d="100"/>
        </p:scale>
        <p:origin x="-2178" y="-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49</a:t>
            </a:fld>
            <a:endParaRPr lang="en-US" altLang="ja-JP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altLang="ja-JP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2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688015" y="1171487"/>
            <a:ext cx="1415772" cy="7720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漢字</a:t>
            </a:r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の練習</a:t>
            </a:r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２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扶助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ふ　　じょ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拉致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ら　　ち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満悦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80648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まん　えつ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患者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　じゃ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遺憾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　　かん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危惧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　　ぐ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恒久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こう きゅう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悲惨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ひ　　さん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惜敗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せき　はい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惰性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だ　　せい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拷問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ごう　もん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058461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追悼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つい　とう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悠然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ゆう　ぜん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戦慄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せん　りつ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迷惑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めい　わく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96276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歌舞伎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　ぶ　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僅少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きん しょう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傲慢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ごう　まん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国債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こく　さい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俊足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27584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しゅん そく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仙人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せん　にん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抄録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99592"/>
            <a:ext cx="1723549" cy="79928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しょう ろく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334658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僧院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そう　いん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但し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ただ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偵察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てい　さつ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併記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へい　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俸給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ほう きゅう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模倣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も　　ほう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僧侶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そう　りょ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倫理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りん　り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婚姻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こん　いん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嫉妬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しっ　と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頓挫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とん　ざ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3555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如才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じょ　さい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令嬢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れい じょう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嫡子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99592"/>
            <a:ext cx="1723549" cy="85689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ちゃく し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奴隷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ど　　れい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花嫁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はな　よめ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奪還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だっ　かん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謁見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えっ　けん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遂行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すい　こう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厳粛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げん しゅく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59981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摂政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せっ しょう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695366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措置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そ　　ち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進捗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しん ちょく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撤回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てっ　かい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捻出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7920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ねん しゅつ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1799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159</Words>
  <Application>Microsoft Office PowerPoint</Application>
  <PresentationFormat>画面に合わせる (4:3)</PresentationFormat>
  <Paragraphs>145</Paragraphs>
  <Slides>49</Slides>
  <Notes>49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49</vt:i4>
      </vt:variant>
    </vt:vector>
  </HeadingPairs>
  <TitlesOfParts>
    <vt:vector size="50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48</cp:revision>
  <dcterms:created xsi:type="dcterms:W3CDTF">2012-04-23T06:32:45Z</dcterms:created>
  <dcterms:modified xsi:type="dcterms:W3CDTF">2016-09-16T05:46:38Z</dcterms:modified>
</cp:coreProperties>
</file>