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07" r:id="rId3"/>
    <p:sldId id="353" r:id="rId4"/>
    <p:sldId id="354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62" r:id="rId13"/>
    <p:sldId id="363" r:id="rId14"/>
    <p:sldId id="364" r:id="rId15"/>
    <p:sldId id="365" r:id="rId16"/>
    <p:sldId id="366" r:id="rId17"/>
    <p:sldId id="367" r:id="rId18"/>
    <p:sldId id="368" r:id="rId19"/>
    <p:sldId id="265" r:id="rId20"/>
  </p:sldIdLst>
  <p:sldSz cx="6858000" cy="9144000" type="screen4x3"/>
  <p:notesSz cx="6858000" cy="9144000"/>
  <p:custDataLst>
    <p:tags r:id="rId22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87950" autoAdjust="0"/>
  </p:normalViewPr>
  <p:slideViewPr>
    <p:cSldViewPr>
      <p:cViewPr>
        <p:scale>
          <a:sx n="50" d="100"/>
          <a:sy n="50" d="100"/>
        </p:scale>
        <p:origin x="-2178" y="-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19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altLang="ja-JP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2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204864" y="1171487"/>
            <a:ext cx="1538883" cy="79725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ガイアの知性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実況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じっ きょう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503259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制御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69847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せい　ぎょ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503259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猛暑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75608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もう　しょ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503259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選択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75608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せん　たく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69491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残酷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75608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ざん　こく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69491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雌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75608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めす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69491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終了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しゅうりょう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69491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攻撃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75608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こう　げき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69491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繊細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75608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せん　さい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69491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鯨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74613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くじら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058461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撮影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さつ　えい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037176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畏怖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763688"/>
            <a:ext cx="1723549" cy="64087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　　ふ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037176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示唆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67687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　　さ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013680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寿命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じゅ みょう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013680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偏り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74613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かたよ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013680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772816" y="711050"/>
            <a:ext cx="2462213" cy="8181429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16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捕らえて</a:t>
            </a:r>
            <a:endParaRPr kumimoji="1" lang="ja-JP" altLang="en-US" sz="16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69847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067969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餌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えさ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503259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61</Words>
  <Application>Microsoft Office PowerPoint</Application>
  <PresentationFormat>画面に合わせる (4:3)</PresentationFormat>
  <Paragraphs>55</Paragraphs>
  <Slides>19</Slides>
  <Notes>19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0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46</cp:revision>
  <dcterms:created xsi:type="dcterms:W3CDTF">2012-04-23T06:32:45Z</dcterms:created>
  <dcterms:modified xsi:type="dcterms:W3CDTF">2016-09-16T05:30:53Z</dcterms:modified>
</cp:coreProperties>
</file>