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07" r:id="rId3"/>
    <p:sldId id="308" r:id="rId4"/>
    <p:sldId id="370" r:id="rId5"/>
    <p:sldId id="359" r:id="rId6"/>
    <p:sldId id="353" r:id="rId7"/>
    <p:sldId id="360" r:id="rId8"/>
    <p:sldId id="361" r:id="rId9"/>
    <p:sldId id="362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265" r:id="rId33"/>
  </p:sldIdLst>
  <p:sldSz cx="6858000" cy="9144000" type="screen4x3"/>
  <p:notesSz cx="6858000" cy="9144000"/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49406" y="1171487"/>
            <a:ext cx="1954381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坊ちゃん</a:t>
            </a:r>
            <a:endParaRPr kumimoji="1" lang="ja-JP" altLang="en-US" sz="11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目尻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　　じり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738559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083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懲戒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ちょう 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083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44875" y="711050"/>
            <a:ext cx="2462213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怒られる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711050"/>
            <a:ext cx="1538883" cy="8432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おこ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30593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将棋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　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0245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0245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零度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れい　 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0245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90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褒める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1403648"/>
            <a:ext cx="1538883" cy="7740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66219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鉛筆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えん　ぴつ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6603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捜す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6603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冗談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 だん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822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壱万円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971600"/>
            <a:ext cx="1538883" cy="81724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いち まん えん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45288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臭み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4766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822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お菓子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3995936"/>
            <a:ext cx="1538883" cy="5148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し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09446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826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溺れる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827584"/>
            <a:ext cx="1538883" cy="8316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おぼ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63721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旋回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2517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淡水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たん　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2517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募金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ぼ　きん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2517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即日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そく　じつ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2517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赴任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にん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2517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生涯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2534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2517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刃物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　もの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海浜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ひん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25177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834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慰める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827584"/>
            <a:ext cx="1538883" cy="8316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なぐさ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4379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44824" y="711050"/>
            <a:ext cx="2462213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請け負う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1115616"/>
            <a:ext cx="1538883" cy="8028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　　</a:t>
            </a:r>
            <a:r>
              <a:rPr lang="ja-JP" altLang="en-US" sz="8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857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90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甲虫類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711050"/>
            <a:ext cx="1538883" cy="8432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こうちゅう</a:t>
            </a:r>
            <a:r>
              <a:rPr kumimoji="1" lang="ja-JP" altLang="en-US" sz="88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るい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滑る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19672"/>
            <a:ext cx="1723549" cy="7200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すべ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潰す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つぶ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井戸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　ど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105</Words>
  <Application>Microsoft Office PowerPoint</Application>
  <PresentationFormat>画面に合わせる (4:3)</PresentationFormat>
  <Paragraphs>94</Paragraphs>
  <Slides>32</Slides>
  <Notes>32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49</cp:revision>
  <dcterms:created xsi:type="dcterms:W3CDTF">2012-04-23T06:32:45Z</dcterms:created>
  <dcterms:modified xsi:type="dcterms:W3CDTF">2016-09-16T05:17:47Z</dcterms:modified>
</cp:coreProperties>
</file>