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07" r:id="rId3"/>
    <p:sldId id="371" r:id="rId4"/>
    <p:sldId id="372" r:id="rId5"/>
    <p:sldId id="373" r:id="rId6"/>
    <p:sldId id="374" r:id="rId7"/>
    <p:sldId id="375" r:id="rId8"/>
    <p:sldId id="376" r:id="rId9"/>
    <p:sldId id="377" r:id="rId10"/>
    <p:sldId id="359" r:id="rId11"/>
    <p:sldId id="378" r:id="rId12"/>
    <p:sldId id="308" r:id="rId13"/>
    <p:sldId id="353" r:id="rId14"/>
    <p:sldId id="379" r:id="rId15"/>
    <p:sldId id="265" r:id="rId16"/>
  </p:sldIdLst>
  <p:sldSz cx="6858000" cy="9144000" type="screen4x3"/>
  <p:notesSz cx="6858000" cy="9144000"/>
  <p:custDataLst>
    <p:tags r:id="rId18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87950" autoAdjust="0"/>
  </p:normalViewPr>
  <p:slideViewPr>
    <p:cSldViewPr>
      <p:cViewPr>
        <p:scale>
          <a:sx n="50" d="100"/>
          <a:sy n="50" d="100"/>
        </p:scale>
        <p:origin x="-2178" y="-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2FE9B-EE9F-46A3-B632-040D1E13A7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404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1</a:t>
            </a:fld>
            <a:endParaRPr lang="en-US" altLang="ja-JP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10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11</a:t>
            </a:fld>
            <a:endParaRPr lang="en-US" altLang="ja-JP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D93B27-CB41-4FBB-ADFA-CFFFD5945F48}" type="slidenum">
              <a:rPr lang="en-US" altLang="ja-JP"/>
              <a:pPr eaLnBrk="1" hangingPunct="1"/>
              <a:t>15</a:t>
            </a:fld>
            <a:endParaRPr lang="en-US" altLang="ja-JP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8A9F7-D4D7-42BA-9556-09D2DC43C84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5706084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E5D77-394B-4F89-A329-CDAB16B2E5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7964214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FA701-784A-40AE-8FF0-49BCFFA9EFE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2415513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DE721-634A-47A5-AC48-0791D4BB8BA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1905054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B1107-B5D4-4FB4-86F9-9E684FCB52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7269125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F0E87-6A5C-4861-9D9D-60BF2D52C38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2043241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D657A-1413-4B7B-BA3F-2004D034E9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9817908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30FE3-11E7-48AB-AAB8-2FB8851600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7482735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85D42-2665-4D22-BF33-1E9F26AA89B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5918928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17453-F9E8-48E6-9FBF-15C585EAF9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6267401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A9C8-EA77-4307-ACE3-92B957A2DF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6307423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81DBEE-97BB-4617-B1DA-A19E1D97A94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altLang="ja-JP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2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688015" y="1171487"/>
            <a:ext cx="1415772" cy="77209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随筆の味わい</a:t>
            </a:r>
            <a:endParaRPr kumimoji="1" lang="ja-JP" altLang="en-US" sz="8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484822" y="711050"/>
            <a:ext cx="3200876" cy="8181429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戒める</a:t>
            </a:r>
            <a:endParaRPr kumimoji="1" lang="ja-JP" altLang="en-US" sz="20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30025" y="827584"/>
            <a:ext cx="1538883" cy="83164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いまし</a:t>
            </a:r>
            <a:endParaRPr kumimoji="1" lang="ja-JP" altLang="en-US" sz="8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334658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altLang="ja-JP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2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1887796" y="1171487"/>
            <a:ext cx="2215991" cy="77209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二千五百年前からの</a:t>
            </a:r>
            <a:endParaRPr kumimoji="1" lang="en-US" altLang="ja-JP" sz="66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66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　　　メッセージ</a:t>
            </a:r>
            <a:endParaRPr kumimoji="1" lang="ja-JP" altLang="en-US" sz="66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1912728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3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気孔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2123728"/>
            <a:ext cx="1723549" cy="73448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き　こう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3555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一般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820891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いっ　ぱん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695366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204864" y="711050"/>
            <a:ext cx="1923604" cy="8253437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125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大志を抱く</a:t>
            </a:r>
            <a:endParaRPr kumimoji="1" lang="ja-JP" altLang="en-US" sz="125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927074"/>
            <a:ext cx="1292662" cy="87574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たいし　  いだ</a:t>
            </a:r>
            <a:endParaRPr kumimoji="1" lang="ja-JP" altLang="en-US" sz="72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815268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随意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ずい　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058461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枕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まくら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2223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鎌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かま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2223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蛍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ほたる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2223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霜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しも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2223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侍女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979712"/>
            <a:ext cx="1723549" cy="69127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じ　 じょ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2223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尼寺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あま　でら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2223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小柄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2195736"/>
            <a:ext cx="1723549" cy="669674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　がら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2223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-01-atarasii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53</Words>
  <Application>Microsoft Office PowerPoint</Application>
  <PresentationFormat>画面に合わせる (4:3)</PresentationFormat>
  <Paragraphs>44</Paragraphs>
  <Slides>15</Slides>
  <Notes>15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3-01-atarasii</dc:title>
  <dc:creator>柏市教育研究所</dc:creator>
  <cp:lastModifiedBy>it05</cp:lastModifiedBy>
  <cp:revision>48</cp:revision>
  <dcterms:created xsi:type="dcterms:W3CDTF">2012-04-23T06:32:45Z</dcterms:created>
  <dcterms:modified xsi:type="dcterms:W3CDTF">2016-09-15T07:19:05Z</dcterms:modified>
</cp:coreProperties>
</file>