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07" r:id="rId3"/>
    <p:sldId id="359" r:id="rId4"/>
    <p:sldId id="308" r:id="rId5"/>
    <p:sldId id="370" r:id="rId6"/>
    <p:sldId id="353" r:id="rId7"/>
    <p:sldId id="360" r:id="rId8"/>
    <p:sldId id="361" r:id="rId9"/>
    <p:sldId id="362" r:id="rId10"/>
    <p:sldId id="265" r:id="rId11"/>
  </p:sldIdLst>
  <p:sldSz cx="6858000" cy="9144000" type="screen4x3"/>
  <p:notesSz cx="6858000" cy="9144000"/>
  <p:custDataLst>
    <p:tags r:id="rId13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87950" autoAdjust="0"/>
  </p:normalViewPr>
  <p:slideViewPr>
    <p:cSldViewPr>
      <p:cViewPr>
        <p:scale>
          <a:sx n="50" d="100"/>
          <a:sy n="50" d="100"/>
        </p:scale>
        <p:origin x="-2178" y="-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10</a:t>
            </a:fld>
            <a:endParaRPr lang="en-US" altLang="ja-JP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altLang="ja-JP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2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688015" y="1171487"/>
            <a:ext cx="1415772" cy="77209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敦盛の最期</a:t>
            </a:r>
            <a:endParaRPr kumimoji="1" lang="ja-JP" altLang="en-US" sz="8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日没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にち　ぼつ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058461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484784" y="711050"/>
            <a:ext cx="3200876" cy="8181429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双眼鏡</a:t>
            </a:r>
            <a:endParaRPr kumimoji="1" lang="ja-JP" altLang="en-US" sz="20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30025" y="1187624"/>
            <a:ext cx="1538883" cy="79563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そうがんきょう</a:t>
            </a:r>
            <a:endParaRPr kumimoji="1" lang="ja-JP" altLang="en-US" sz="8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334658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衰退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すい　たい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3555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484788" y="711050"/>
            <a:ext cx="3200876" cy="8181429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滅びる</a:t>
            </a:r>
            <a:endParaRPr kumimoji="1" lang="ja-JP" altLang="en-US" sz="20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30025" y="711050"/>
            <a:ext cx="1538883" cy="84329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ほろ</a:t>
            </a:r>
            <a:endParaRPr kumimoji="1" lang="ja-JP" altLang="en-US" sz="8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985758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陣地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じん　ち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695366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化粧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2051720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け　しょう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騎乗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2051720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き　じょう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錦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にしき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33</Words>
  <Application>Microsoft Office PowerPoint</Application>
  <PresentationFormat>画面に合わせる (4:3)</PresentationFormat>
  <Paragraphs>28</Paragraphs>
  <Slides>10</Slides>
  <Notes>10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it05</cp:lastModifiedBy>
  <cp:revision>47</cp:revision>
  <dcterms:created xsi:type="dcterms:W3CDTF">2012-04-23T06:32:45Z</dcterms:created>
  <dcterms:modified xsi:type="dcterms:W3CDTF">2016-09-15T07:11:02Z</dcterms:modified>
</cp:coreProperties>
</file>