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7" r:id="rId3"/>
    <p:sldId id="353" r:id="rId4"/>
    <p:sldId id="354" r:id="rId5"/>
    <p:sldId id="355" r:id="rId6"/>
    <p:sldId id="367" r:id="rId7"/>
    <p:sldId id="356" r:id="rId8"/>
    <p:sldId id="357" r:id="rId9"/>
    <p:sldId id="358" r:id="rId10"/>
    <p:sldId id="359" r:id="rId11"/>
    <p:sldId id="360" r:id="rId12"/>
    <p:sldId id="361" r:id="rId13"/>
    <p:sldId id="308" r:id="rId14"/>
    <p:sldId id="327" r:id="rId15"/>
    <p:sldId id="328" r:id="rId16"/>
    <p:sldId id="329" r:id="rId17"/>
    <p:sldId id="330" r:id="rId18"/>
    <p:sldId id="331" r:id="rId19"/>
    <p:sldId id="332" r:id="rId20"/>
    <p:sldId id="368" r:id="rId21"/>
    <p:sldId id="369" r:id="rId22"/>
    <p:sldId id="370" r:id="rId23"/>
    <p:sldId id="371" r:id="rId24"/>
    <p:sldId id="372" r:id="rId25"/>
    <p:sldId id="362" r:id="rId26"/>
    <p:sldId id="333" r:id="rId27"/>
    <p:sldId id="334" r:id="rId28"/>
    <p:sldId id="335" r:id="rId29"/>
    <p:sldId id="337" r:id="rId30"/>
    <p:sldId id="336" r:id="rId31"/>
    <p:sldId id="373" r:id="rId32"/>
    <p:sldId id="265" r:id="rId33"/>
  </p:sldIdLst>
  <p:sldSz cx="6858000" cy="9144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49406" y="1171487"/>
            <a:ext cx="1954381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夏の葬列</a:t>
            </a:r>
            <a:endParaRPr kumimoji="1" lang="ja-JP" altLang="en-US" sz="11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喪章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　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錯誤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さく　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木陰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かげ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軍艦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ぐん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30883" y="711050"/>
            <a:ext cx="2462213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奇想天外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538883" cy="8181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きそうてんがい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撃つ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衝突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とつ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弾む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697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はず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記憶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552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おく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葬式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しき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偶然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ぐう　ぜん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05178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高架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05178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吐く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6240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幻想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げん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6240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妄信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もう　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6240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20895" y="107504"/>
            <a:ext cx="2585323" cy="892899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謹賀新年</a:t>
            </a:r>
            <a:endParaRPr kumimoji="1" lang="ja-JP" altLang="en-US" sz="16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26421" y="395536"/>
            <a:ext cx="1538883" cy="8640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きんが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しんねん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5158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慎重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 ちょう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恋愛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れん　あい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喚起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揺れる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7565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2262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硬い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埋没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まい　ぼつ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避ける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7565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87763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疎開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339752"/>
            <a:ext cx="1723549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尽くす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4458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伏線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ふく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裾野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すそ　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103</Words>
  <Application>Microsoft Office PowerPoint</Application>
  <PresentationFormat>画面に合わせる (4:3)</PresentationFormat>
  <Paragraphs>94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46</cp:revision>
  <dcterms:created xsi:type="dcterms:W3CDTF">2012-04-23T06:32:45Z</dcterms:created>
  <dcterms:modified xsi:type="dcterms:W3CDTF">2016-09-15T06:59:45Z</dcterms:modified>
</cp:coreProperties>
</file>