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307" r:id="rId3"/>
    <p:sldId id="297" r:id="rId4"/>
    <p:sldId id="308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37" r:id="rId16"/>
    <p:sldId id="338" r:id="rId17"/>
    <p:sldId id="339" r:id="rId18"/>
    <p:sldId id="340" r:id="rId19"/>
    <p:sldId id="341" r:id="rId20"/>
    <p:sldId id="295" r:id="rId21"/>
    <p:sldId id="342" r:id="rId22"/>
    <p:sldId id="343" r:id="rId23"/>
    <p:sldId id="344" r:id="rId24"/>
    <p:sldId id="345" r:id="rId25"/>
    <p:sldId id="346" r:id="rId26"/>
    <p:sldId id="347" r:id="rId27"/>
    <p:sldId id="348" r:id="rId28"/>
    <p:sldId id="349" r:id="rId29"/>
    <p:sldId id="350" r:id="rId30"/>
    <p:sldId id="351" r:id="rId31"/>
    <p:sldId id="352" r:id="rId32"/>
    <p:sldId id="265" r:id="rId33"/>
  </p:sldIdLst>
  <p:sldSz cx="6858000" cy="9144000" type="screen4x3"/>
  <p:notesSz cx="6858000" cy="9144000"/>
  <p:custDataLst>
    <p:tags r:id="rId35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87950" autoAdjust="0"/>
  </p:normalViewPr>
  <p:slideViewPr>
    <p:cSldViewPr>
      <p:cViewPr>
        <p:scale>
          <a:sx n="50" d="100"/>
          <a:sy n="50" d="100"/>
        </p:scale>
        <p:origin x="-2178" y="-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660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9330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6603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32</a:t>
            </a:fld>
            <a:endParaRPr lang="en-US" altLang="ja-JP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altLang="ja-JP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2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688015" y="1171487"/>
            <a:ext cx="1415772" cy="77209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漢字の広場　１</a:t>
            </a:r>
            <a:endParaRPr kumimoji="1" lang="ja-JP" altLang="en-US" sz="8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紳士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しん　し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749540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経緯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けい　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52009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賢明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けん　めい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52009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考慮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こう　りょ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52009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堅実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けん　じつ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52009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23195" y="831378"/>
            <a:ext cx="3077766" cy="799288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本塁打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8" y="539552"/>
            <a:ext cx="1723549" cy="79928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ほん るい だ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322623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海溝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かい　こう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243840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購読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こう　どく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243840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鍛錬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たん　れん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243840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920895" y="107504"/>
            <a:ext cx="2585323" cy="8928992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6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百戦錬磨</a:t>
            </a:r>
            <a:endParaRPr kumimoji="1" lang="ja-JP" altLang="en-US" sz="16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49532" y="395536"/>
            <a:ext cx="1415772" cy="86409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ひゃくせんれんま</a:t>
            </a:r>
            <a:endParaRPr kumimoji="1" lang="ja-JP" altLang="en-US" sz="8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799530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禅寺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69847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ぜん　でら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058461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食膳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746134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しょく ぜん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691930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修繕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746134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しゅう ぜん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03433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采配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67687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さい　はい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03433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褐色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331640"/>
            <a:ext cx="1723549" cy="748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かっ しょく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03433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喝采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547664"/>
            <a:ext cx="1723549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かっ　さい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03433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阻害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907703"/>
            <a:ext cx="1723549" cy="65252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そ　 がい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03433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租税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2195736"/>
            <a:ext cx="1723549" cy="597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そ　ぜい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03433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粗品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2123728"/>
            <a:ext cx="1723549" cy="64807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そ　しな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03433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消耗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746134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しょう もん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03433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研磨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547664"/>
            <a:ext cx="1723549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けん　ま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03433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23195" y="831378"/>
            <a:ext cx="3077766" cy="799288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不祥事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8" y="831378"/>
            <a:ext cx="1723549" cy="78450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ふ しょう じ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71770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摩擦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2123728"/>
            <a:ext cx="1723549" cy="60486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ま　さつ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03433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倹約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331640"/>
            <a:ext cx="1723549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けん　やく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03433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長袖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なが　そで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3555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襟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えり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274254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謙虚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76328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けん　きょ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274254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不遜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979712"/>
            <a:ext cx="1723549" cy="67687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ふ　そん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274254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嫌疑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331640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けん　ぎ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749540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伸縮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5539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しん しゅく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749540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110</Words>
  <Application>Microsoft Office PowerPoint</Application>
  <PresentationFormat>画面に合わせる (4:3)</PresentationFormat>
  <Paragraphs>94</Paragraphs>
  <Slides>32</Slides>
  <Notes>32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32</vt:i4>
      </vt:variant>
    </vt:vector>
  </HeadingPairs>
  <TitlesOfParts>
    <vt:vector size="33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41</cp:revision>
  <dcterms:created xsi:type="dcterms:W3CDTF">2012-04-23T06:32:45Z</dcterms:created>
  <dcterms:modified xsi:type="dcterms:W3CDTF">2016-09-13T07:07:49Z</dcterms:modified>
</cp:coreProperties>
</file>