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95" r:id="rId3"/>
    <p:sldId id="307" r:id="rId4"/>
    <p:sldId id="308" r:id="rId5"/>
    <p:sldId id="305" r:id="rId6"/>
    <p:sldId id="309" r:id="rId7"/>
    <p:sldId id="310" r:id="rId8"/>
    <p:sldId id="291" r:id="rId9"/>
    <p:sldId id="311" r:id="rId10"/>
    <p:sldId id="312" r:id="rId11"/>
    <p:sldId id="265" r:id="rId12"/>
  </p:sldIdLst>
  <p:sldSz cx="6858000" cy="9144000" type="screen4x3"/>
  <p:notesSz cx="6858000" cy="9144000"/>
  <p:custDataLst>
    <p:tags r:id="rId14"/>
  </p:custDataLst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018" autoAdjust="0"/>
    <p:restoredTop sz="97843" autoAdjust="0"/>
  </p:normalViewPr>
  <p:slideViewPr>
    <p:cSldViewPr>
      <p:cViewPr>
        <p:scale>
          <a:sx n="50" d="100"/>
          <a:sy n="50" d="100"/>
        </p:scale>
        <p:origin x="-2178" y="-108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2143125" y="685800"/>
            <a:ext cx="257175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CA22FE9B-EE9F-46A3-B632-040D1E13A7D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2540441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Arial" charset="0"/>
        <a:ea typeface="ＭＳ Ｐ明朝" charset="-128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7B2E4006-E2F3-457B-B4D9-9B2B6BB0EA50}" type="slidenum">
              <a:rPr lang="en-US" altLang="ja-JP"/>
              <a:pPr eaLnBrk="1" hangingPunct="1"/>
              <a:t>1</a:t>
            </a:fld>
            <a:endParaRPr lang="en-US" altLang="ja-JP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10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AED93B27-CB41-4FBB-ADFA-CFFFD5945F48}" type="slidenum">
              <a:rPr lang="en-US" altLang="ja-JP"/>
              <a:pPr eaLnBrk="1" hangingPunct="1"/>
              <a:t>11</a:t>
            </a:fld>
            <a:endParaRPr lang="en-US" altLang="ja-JP"/>
          </a:p>
        </p:txBody>
      </p:sp>
      <p:sp>
        <p:nvSpPr>
          <p:cNvPr id="5120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4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2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3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4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5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6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7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8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89330173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14DE1238-6432-41ED-AE19-13EBB1121793}" type="slidenum">
              <a:rPr lang="en-US" altLang="ja-JP"/>
              <a:pPr eaLnBrk="1" hangingPunct="1"/>
              <a:t>9</a:t>
            </a:fld>
            <a:endParaRPr lang="en-US" altLang="ja-JP"/>
          </a:p>
        </p:txBody>
      </p:sp>
      <p:sp>
        <p:nvSpPr>
          <p:cNvPr id="2867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8676" name="Rectangle 3"/>
          <p:cNvSpPr>
            <a:spLocks noGrp="1" noChangeArrowheads="1"/>
          </p:cNvSpPr>
          <p:nvPr>
            <p:ph type="body" idx="1"/>
          </p:nvPr>
        </p:nvSpPr>
        <p:spPr>
          <a:noFill/>
        </p:spPr>
        <p:txBody>
          <a:bodyPr/>
          <a:lstStyle/>
          <a:p>
            <a:pPr eaLnBrk="1" hangingPunct="1"/>
            <a:endParaRPr lang="ja-JP" altLang="ja-JP">
              <a:latin typeface="Arial" panose="020B0604020202020204" pitchFamily="34" charset="0"/>
              <a:ea typeface="ＭＳ Ｐ明朝" panose="02020600040205080304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38199304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2840038"/>
            <a:ext cx="5829300" cy="1960562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288A9F7-D4D7-42BA-9556-09D2DC43C84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15706084"/>
      </p:ext>
    </p:extLst>
  </p:cSld>
  <p:clrMapOvr>
    <a:masterClrMapping/>
  </p:clrMapOvr>
  <p:transition advClick="0" advTm="200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98E5D77-394B-4F89-A329-CDAB16B2E564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657964214"/>
      </p:ext>
    </p:extLst>
  </p:cSld>
  <p:clrMapOvr>
    <a:masterClrMapping/>
  </p:clrMapOvr>
  <p:transition advClick="0" advTm="200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66713"/>
            <a:ext cx="1543050" cy="780097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66713"/>
            <a:ext cx="4476750" cy="780097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3FFA701-784A-40AE-8FF0-49BCFFA9EFEF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22415513"/>
      </p:ext>
    </p:extLst>
  </p:cSld>
  <p:clrMapOvr>
    <a:masterClrMapping/>
  </p:clrMapOvr>
  <p:transition advClick="0" advTm="2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0DDDE721-634A-47A5-AC48-0791D4BB8BA1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91905054"/>
      </p:ext>
    </p:extLst>
  </p:cSld>
  <p:clrMapOvr>
    <a:masterClrMapping/>
  </p:clrMapOvr>
  <p:transition advClick="0" advTm="200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338" y="5875338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338" y="3875088"/>
            <a:ext cx="5829300" cy="200025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F7B1107-B5D4-4FB4-86F9-9E684FCB526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47269125"/>
      </p:ext>
    </p:extLst>
  </p:cSld>
  <p:clrMapOvr>
    <a:masterClrMapping/>
  </p:clrMapOvr>
  <p:transition advClick="0" advTm="200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133600"/>
            <a:ext cx="3009900" cy="60340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2BF0E87-6A5C-4861-9D9D-60BF2D52C386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32043241"/>
      </p:ext>
    </p:extLst>
  </p:cSld>
  <p:clrMapOvr>
    <a:masterClrMapping/>
  </p:clrMapOvr>
  <p:transition advClick="0" advTm="200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046288"/>
            <a:ext cx="3030538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0" y="2900363"/>
            <a:ext cx="3030538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4563" y="2046288"/>
            <a:ext cx="3030537" cy="85407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4563" y="2900363"/>
            <a:ext cx="3030537" cy="5267325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E3D657A-1413-4B7B-BA3F-2004D034E9DB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739817908"/>
      </p:ext>
    </p:extLst>
  </p:cSld>
  <p:clrMapOvr>
    <a:masterClrMapping/>
  </p:clrMapOvr>
  <p:transition advClick="0" advTm="200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B530FE3-11E7-48AB-AAB8-2FB8851600F5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707482735"/>
      </p:ext>
    </p:extLst>
  </p:cSld>
  <p:clrMapOvr>
    <a:masterClrMapping/>
  </p:clrMapOvr>
  <p:transition advClick="0" advTm="200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0D85D42-2665-4D22-BF33-1E9F26AA89B9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95918928"/>
      </p:ext>
    </p:extLst>
  </p:cSld>
  <p:clrMapOvr>
    <a:masterClrMapping/>
  </p:clrMapOvr>
  <p:transition advClick="0" advTm="200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63538"/>
            <a:ext cx="2255838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63538"/>
            <a:ext cx="3833812" cy="78041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0" y="1912938"/>
            <a:ext cx="2255838" cy="62547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84317453-F9E8-48E6-9FBF-15C585EAF92C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136267401"/>
      </p:ext>
    </p:extLst>
  </p:cSld>
  <p:clrMapOvr>
    <a:masterClrMapping/>
  </p:clrMapOvr>
  <p:transition advClick="0" advTm="200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613" y="6400800"/>
            <a:ext cx="4114800" cy="7556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613" y="81756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613" y="7156450"/>
            <a:ext cx="4114800" cy="107315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126CA9C8-EA77-4307-ACE3-92B957A2DFAD}" type="slidenum">
              <a:rPr lang="en-US" altLang="ja-JP"/>
              <a:pPr/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266307423"/>
      </p:ext>
    </p:extLst>
  </p:cSld>
  <p:clrMapOvr>
    <a:masterClrMapping/>
  </p:clrMapOvr>
  <p:transition advClick="0" advTm="200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  <a:ea typeface="ＭＳ Ｐゴシック" charset="-128"/>
              </a:defRPr>
            </a:lvl1pPr>
          </a:lstStyle>
          <a:p>
            <a:pPr>
              <a:defRPr/>
            </a:pPr>
            <a:endParaRPr lang="en-US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DD81DBEE-97BB-4617-B1DA-A19E1D97A94C}" type="slidenum">
              <a:rPr lang="en-US" altLang="ja-JP"/>
              <a:pPr/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advClick="0" advTm="200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2"/>
          </a:solidFill>
          <a:latin typeface="Arial" charset="0"/>
          <a:ea typeface="ＭＳ Ｐゴシック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ext Box 4"/>
          <p:cNvSpPr txBox="1">
            <a:spLocks noChangeArrowheads="1"/>
          </p:cNvSpPr>
          <p:nvPr/>
        </p:nvSpPr>
        <p:spPr bwMode="auto">
          <a:xfrm>
            <a:off x="5653088" y="539750"/>
            <a:ext cx="1016000" cy="2232025"/>
          </a:xfrm>
          <a:prstGeom prst="rect">
            <a:avLst/>
          </a:prstGeom>
          <a:solidFill>
            <a:srgbClr val="CCECFF"/>
          </a:solidFill>
          <a:ln w="50800">
            <a:solidFill>
              <a:srgbClr val="C0C0C0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eaVert">
            <a:spAutoFit/>
          </a:bodyPr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50000"/>
              </a:spcBef>
            </a:pPr>
            <a:endParaRPr lang="ja-JP" altLang="en-US" sz="5400" b="1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2052" name="WordArt 10"/>
          <p:cNvSpPr>
            <a:spLocks noChangeArrowheads="1" noChangeShapeType="1" noTextEdit="1"/>
          </p:cNvSpPr>
          <p:nvPr/>
        </p:nvSpPr>
        <p:spPr bwMode="auto">
          <a:xfrm rot="5400000">
            <a:off x="5372894" y="1332707"/>
            <a:ext cx="1584325" cy="719137"/>
          </a:xfrm>
          <a:prstGeom prst="rect">
            <a:avLst/>
          </a:prstGeom>
        </p:spPr>
        <p:txBody>
          <a:bodyPr vert="eaVert"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fontAlgn="auto"/>
            <a:r>
              <a:rPr lang="en-US" altLang="ja-JP" sz="3600" kern="10" dirty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2</a:t>
            </a:r>
            <a:r>
              <a:rPr lang="ja-JP" altLang="en-US" sz="3600" kern="10" dirty="0" smtClean="0">
                <a:ln w="9525">
                  <a:solidFill>
                    <a:srgbClr val="000000"/>
                  </a:solidFill>
                  <a:round/>
                  <a:headEnd/>
                  <a:tailEnd/>
                </a:ln>
                <a:solidFill>
                  <a:srgbClr val="000000"/>
                </a:solidFill>
                <a:latin typeface="HGS教科書体" panose="02020600000000000000" pitchFamily="18" charset="-128"/>
                <a:ea typeface="HGS教科書体" panose="02020600000000000000" pitchFamily="18" charset="-128"/>
              </a:rPr>
              <a:t>年</a:t>
            </a:r>
            <a:endParaRPr lang="ja-JP" altLang="en-US" sz="3600" kern="10" dirty="0">
              <a:ln w="9525">
                <a:solidFill>
                  <a:srgbClr val="000000"/>
                </a:solidFill>
                <a:round/>
                <a:headEnd/>
                <a:tailEnd/>
              </a:ln>
              <a:solidFill>
                <a:srgbClr val="000000"/>
              </a:solidFill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pic>
        <p:nvPicPr>
          <p:cNvPr id="2053" name="Picture 11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12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456909" y="1171487"/>
            <a:ext cx="2646878" cy="7288945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日本の花火の</a:t>
            </a:r>
            <a:endParaRPr kumimoji="1" lang="en-US" altLang="ja-JP" sz="8000" dirty="0" smtClean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  <a:p>
            <a:r>
              <a:rPr lang="ja-JP" altLang="en-US" sz="8000" dirty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</a:t>
            </a:r>
            <a:r>
              <a:rPr lang="ja-JP" altLang="en-US" sz="8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　　　楽しみ</a:t>
            </a:r>
            <a:endParaRPr kumimoji="1" lang="ja-JP" altLang="en-US" sz="8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木琴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もっ　きん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71134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4" descr="abu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24400" y="7451725"/>
            <a:ext cx="1366838" cy="898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5603" name="Picture 5" descr="logo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08500" y="8459788"/>
            <a:ext cx="1916113" cy="19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ransition advClick="0" advTm="2000"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欧米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187624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おう　べい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756919308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徴収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109421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ちょうしゅう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396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魅力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979712"/>
            <a:ext cx="1723549" cy="698477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み　りょく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052396981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1187623"/>
            <a:ext cx="4616648" cy="7245325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芯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3" y="1699703"/>
            <a:ext cx="1723549" cy="5256584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8909403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昇進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711051"/>
            <a:ext cx="1723549" cy="8253437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しょう しん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492781134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韻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いん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87471329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1537709" y="806144"/>
            <a:ext cx="3077766" cy="799288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2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華やか</a:t>
            </a:r>
            <a:endParaRPr kumimoji="1" lang="ja-JP" altLang="en-US" sz="2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581128" y="802080"/>
            <a:ext cx="1723549" cy="5930160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はな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963390820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828289" y="711051"/>
            <a:ext cx="4616648" cy="7721898"/>
          </a:xfrm>
          <a:prstGeom prst="rect">
            <a:avLst/>
          </a:prstGeom>
          <a:noFill/>
        </p:spPr>
        <p:txBody>
          <a:bodyPr vert="eaVert" wrap="square" lIns="0" tIns="0" rIns="0" bIns="0" rtlCol="0">
            <a:spAutoFit/>
          </a:bodyPr>
          <a:lstStyle/>
          <a:p>
            <a:r>
              <a:rPr kumimoji="1" lang="ja-JP" altLang="en-US" sz="3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誇る</a:t>
            </a:r>
            <a:endParaRPr kumimoji="1" lang="ja-JP" altLang="en-US" sz="3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4725144" y="1259632"/>
            <a:ext cx="1723549" cy="7704856"/>
          </a:xfrm>
          <a:prstGeom prst="rect">
            <a:avLst/>
          </a:prstGeom>
          <a:noFill/>
        </p:spPr>
        <p:txBody>
          <a:bodyPr vert="eaVert" wrap="square" rtlCol="0">
            <a:spAutoFit/>
          </a:bodyPr>
          <a:lstStyle/>
          <a:p>
            <a:r>
              <a:rPr kumimoji="1" lang="ja-JP" altLang="en-US" sz="10000" dirty="0" smtClean="0">
                <a:latin typeface="HGS教科書体" panose="02020600000000000000" pitchFamily="18" charset="-128"/>
                <a:ea typeface="HGS教科書体" panose="02020600000000000000" pitchFamily="18" charset="-128"/>
              </a:rPr>
              <a:t>ほこ</a:t>
            </a:r>
            <a:endParaRPr kumimoji="1" lang="ja-JP" altLang="en-US" sz="10000" dirty="0">
              <a:latin typeface="HGS教科書体" panose="02020600000000000000" pitchFamily="18" charset="-128"/>
              <a:ea typeface="HGS教科書体" panose="02020600000000000000" pitchFamily="18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3447711349"/>
      </p:ext>
    </p:extLst>
  </p:cSld>
  <p:clrMapOvr>
    <a:masterClrMapping/>
  </p:clrMapOvr>
  <p:transition advClick="0" advTm="200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PRESENTATION_TITLE" val="3-01-atarasii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343</TotalTime>
  <Words>37</Words>
  <Application>Microsoft Office PowerPoint</Application>
  <PresentationFormat>画面に合わせる (4:3)</PresentationFormat>
  <Paragraphs>32</Paragraphs>
  <Slides>11</Slides>
  <Notes>11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11</vt:i4>
      </vt:variant>
    </vt:vector>
  </HeadingPairs>
  <TitlesOfParts>
    <vt:vector size="12" baseType="lpstr">
      <vt:lpstr>標準デザイン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3-01-atarasii</dc:title>
  <dc:creator>柏市教育研究所</dc:creator>
  <cp:lastModifiedBy>it05</cp:lastModifiedBy>
  <cp:revision>36</cp:revision>
  <dcterms:created xsi:type="dcterms:W3CDTF">2012-04-23T06:32:45Z</dcterms:created>
  <dcterms:modified xsi:type="dcterms:W3CDTF">2016-09-13T06:22:22Z</dcterms:modified>
</cp:coreProperties>
</file>