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1" r:id="rId3"/>
    <p:sldId id="307" r:id="rId4"/>
    <p:sldId id="308" r:id="rId5"/>
    <p:sldId id="295" r:id="rId6"/>
    <p:sldId id="306" r:id="rId7"/>
    <p:sldId id="296" r:id="rId8"/>
    <p:sldId id="300" r:id="rId9"/>
    <p:sldId id="297" r:id="rId10"/>
    <p:sldId id="298" r:id="rId11"/>
    <p:sldId id="301" r:id="rId12"/>
    <p:sldId id="304" r:id="rId13"/>
    <p:sldId id="309" r:id="rId14"/>
    <p:sldId id="305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265" r:id="rId33"/>
  </p:sldIdLst>
  <p:sldSz cx="6858000" cy="9144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86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52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441794" y="1171487"/>
            <a:ext cx="1661993" cy="72889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タオル</a:t>
            </a:r>
            <a:endParaRPr kumimoji="1" lang="ja-JP" altLang="en-US" sz="9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3567" y="1215107"/>
            <a:ext cx="1723549" cy="7317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さん　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85487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介護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  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8123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紹介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32352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 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7304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933785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1699703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09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226774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37495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甘い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369823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献血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けん　けつ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106211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封書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ふう　しょ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87403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水筒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37147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351782" y="107504"/>
            <a:ext cx="2154436" cy="892899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4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引き締める</a:t>
            </a:r>
            <a:endParaRPr kumimoji="1" lang="ja-JP" altLang="en-US" sz="14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3851920"/>
            <a:ext cx="1723549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卸す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045564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壁掛け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043608"/>
            <a:ext cx="1723549" cy="5760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かべ 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1646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雰囲気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191418"/>
            <a:ext cx="1723549" cy="73410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ふん い 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1646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継ぐ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14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連絡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れん　らく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14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愚直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ぐ　ちょく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14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悔しい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77010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0391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拭く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2949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風呂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　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2949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怪しい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77010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64355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親戚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せき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石棺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せっ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99819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冥福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めい　ふく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99819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郷愁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683568"/>
            <a:ext cx="1723549" cy="8784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しゅう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仏壇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ぶつ　だん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1699703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66365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蹴る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3456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掌握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</a:t>
            </a:r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2518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2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泊まる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378144"/>
            <a:ext cx="1723549" cy="4273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101</Words>
  <Application>Microsoft Office PowerPoint</Application>
  <PresentationFormat>画面に合わせる (4:3)</PresentationFormat>
  <Paragraphs>94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37</cp:revision>
  <dcterms:created xsi:type="dcterms:W3CDTF">2012-04-23T06:32:45Z</dcterms:created>
  <dcterms:modified xsi:type="dcterms:W3CDTF">2016-09-13T05:30:21Z</dcterms:modified>
</cp:coreProperties>
</file>