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78" r:id="rId3"/>
    <p:sldId id="379" r:id="rId4"/>
    <p:sldId id="380" r:id="rId5"/>
    <p:sldId id="381" r:id="rId6"/>
    <p:sldId id="382" r:id="rId7"/>
    <p:sldId id="383" r:id="rId8"/>
    <p:sldId id="393" r:id="rId9"/>
    <p:sldId id="384" r:id="rId10"/>
    <p:sldId id="385" r:id="rId11"/>
    <p:sldId id="386" r:id="rId12"/>
    <p:sldId id="387" r:id="rId13"/>
    <p:sldId id="388" r:id="rId14"/>
    <p:sldId id="389" r:id="rId15"/>
    <p:sldId id="390" r:id="rId16"/>
    <p:sldId id="391" r:id="rId17"/>
    <p:sldId id="392" r:id="rId18"/>
    <p:sldId id="394" r:id="rId19"/>
    <p:sldId id="395" r:id="rId20"/>
    <p:sldId id="396" r:id="rId21"/>
    <p:sldId id="397" r:id="rId22"/>
    <p:sldId id="398" r:id="rId23"/>
    <p:sldId id="399" r:id="rId24"/>
    <p:sldId id="400" r:id="rId25"/>
    <p:sldId id="401" r:id="rId26"/>
    <p:sldId id="402" r:id="rId27"/>
    <p:sldId id="403" r:id="rId28"/>
    <p:sldId id="405" r:id="rId29"/>
    <p:sldId id="404" r:id="rId30"/>
    <p:sldId id="265" r:id="rId31"/>
  </p:sldIdLst>
  <p:sldSz cx="6858000" cy="9144000" type="screen4x3"/>
  <p:notesSz cx="6858000" cy="9144000"/>
  <p:custDataLst>
    <p:tags r:id="rId33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97843" autoAdjust="0"/>
  </p:normalViewPr>
  <p:slideViewPr>
    <p:cSldViewPr>
      <p:cViewPr>
        <p:scale>
          <a:sx n="50" d="100"/>
          <a:sy n="50" d="100"/>
        </p:scale>
        <p:origin x="-217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30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１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564904" y="523415"/>
            <a:ext cx="1538883" cy="79177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漢字</a:t>
            </a:r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の広場 ４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訂正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331640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てい　せい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壮快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そう　かい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解剖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かい　ぼう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452260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洞察力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711050"/>
            <a:ext cx="1538883" cy="79654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どう</a:t>
            </a:r>
            <a:r>
              <a:rPr kumimoji="1" lang="ja-JP" altLang="en-US" sz="8800" dirty="0" err="1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さつりょく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洞窟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どう　くつ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是正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2195736"/>
            <a:ext cx="1723549" cy="64807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ぜ　 せい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鈍行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どん　こう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戦禍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せん　か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漏水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ろう　すい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612640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削減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さく　げん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612640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雷雨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547664"/>
            <a:ext cx="1723549" cy="71287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らい　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剛直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899592"/>
            <a:ext cx="1723549" cy="82444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ごう　ちょく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612640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憂慮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ゆう　りょ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612640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陰鬱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いん　うつ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612640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変遷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へん　せん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612640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油脂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907704"/>
            <a:ext cx="1723549" cy="67687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err="1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ゆ　</a:t>
            </a:r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し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612640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優秀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ゆう しゅう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612640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華麗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2051720"/>
            <a:ext cx="1723549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　れい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612640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嗅覚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899592"/>
            <a:ext cx="1723549" cy="77768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きゅう かく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612640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452266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老朽化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711050"/>
            <a:ext cx="1538883" cy="796540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ろうきゅうか</a:t>
            </a:r>
            <a:endParaRPr kumimoji="1" lang="ja-JP" altLang="en-US" sz="8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132179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暗礁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あん しょう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612640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連峰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331640"/>
            <a:ext cx="1723549" cy="73448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れん　ぽう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砂丘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763688"/>
            <a:ext cx="1723549" cy="69127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さ　きゅう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舞台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907704"/>
            <a:ext cx="1723549" cy="67687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ぶ　 たい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手腕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しゅ　わん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企画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2051720"/>
            <a:ext cx="1723549" cy="66247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　 かく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拍手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はく　しゅ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612640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山岳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1259632"/>
            <a:ext cx="1723549" cy="741682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さん　がく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28965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96</Words>
  <Application>Microsoft Office PowerPoint</Application>
  <PresentationFormat>画面に合わせる (4:3)</PresentationFormat>
  <Paragraphs>88</Paragraphs>
  <Slides>30</Slides>
  <Notes>30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30</vt:i4>
      </vt:variant>
    </vt:vector>
  </HeadingPairs>
  <TitlesOfParts>
    <vt:vector size="31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51</cp:revision>
  <dcterms:created xsi:type="dcterms:W3CDTF">2012-04-23T06:32:45Z</dcterms:created>
  <dcterms:modified xsi:type="dcterms:W3CDTF">2016-09-13T04:54:53Z</dcterms:modified>
</cp:coreProperties>
</file>