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78" r:id="rId3"/>
    <p:sldId id="379" r:id="rId4"/>
    <p:sldId id="380" r:id="rId5"/>
    <p:sldId id="381" r:id="rId6"/>
    <p:sldId id="382" r:id="rId7"/>
    <p:sldId id="383" r:id="rId8"/>
    <p:sldId id="39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265" r:id="rId19"/>
  </p:sldIdLst>
  <p:sldSz cx="6858000" cy="9144000" type="screen4x3"/>
  <p:notesSz cx="6858000" cy="9144000"/>
  <p:custDataLst>
    <p:tags r:id="rId2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漢字の練習 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４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佐賀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07704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　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長崎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なが　さき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熊本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くま　もと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渋味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しぶ　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桑畑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くわ ばたけ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藻類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白桃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はく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茨城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1"/>
            <a:ext cx="1723549" cy="79654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いばら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栃木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とち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埼玉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たま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奈良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07704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　　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やま　なし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岐路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051720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　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岐阜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　　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静岡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しず　おか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58</Words>
  <Application>Microsoft Office PowerPoint</Application>
  <PresentationFormat>画面に合わせる (4:3)</PresentationFormat>
  <Paragraphs>52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48</cp:revision>
  <dcterms:created xsi:type="dcterms:W3CDTF">2012-04-23T06:32:45Z</dcterms:created>
  <dcterms:modified xsi:type="dcterms:W3CDTF">2016-09-13T04:32:26Z</dcterms:modified>
</cp:coreProperties>
</file>