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05" r:id="rId23"/>
    <p:sldId id="314" r:id="rId24"/>
    <p:sldId id="398" r:id="rId25"/>
    <p:sldId id="399" r:id="rId26"/>
    <p:sldId id="400" r:id="rId27"/>
    <p:sldId id="401" r:id="rId28"/>
    <p:sldId id="402" r:id="rId29"/>
    <p:sldId id="403" r:id="rId30"/>
    <p:sldId id="362" r:id="rId31"/>
    <p:sldId id="404" r:id="rId32"/>
    <p:sldId id="405" r:id="rId33"/>
    <p:sldId id="406" r:id="rId34"/>
    <p:sldId id="407" r:id="rId35"/>
    <p:sldId id="408" r:id="rId36"/>
    <p:sldId id="409" r:id="rId37"/>
    <p:sldId id="265" r:id="rId38"/>
  </p:sldIdLst>
  <p:sldSz cx="6858000" cy="9144000" type="screen4x3"/>
  <p:notesSz cx="6858000" cy="9144000"/>
  <p:custDataLst>
    <p:tags r:id="rId40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37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64904" y="523415"/>
            <a:ext cx="1538883" cy="7917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の練習 </a:t>
            </a:r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症状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711051"/>
            <a:ext cx="1723549" cy="79654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しょうじょう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種痘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　とう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下痢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763688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げ　　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湿潤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043608"/>
            <a:ext cx="1723549" cy="7632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しつ じゅん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浸水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　すい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泥水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どろ　みず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分泌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ぶん　ぴつ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一坪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ひと　つぼ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貝塚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　づか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古墳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2195736"/>
            <a:ext cx="1723549" cy="648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　ふん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披見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979712"/>
            <a:ext cx="1723549" cy="66967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　けん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破壊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2195736"/>
            <a:ext cx="1723549" cy="648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　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土壌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691680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ど　じょう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窮状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81094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きゅうじょう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4027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窃盗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せっ　とう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窯元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かま　もと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5985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輪郭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りん　かく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5985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邸宅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てい　たく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5985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連邦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れん　ぽう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5985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新郎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　ろう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5985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開催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　さい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5985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披露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2195736"/>
            <a:ext cx="1723549" cy="648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　ろう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畝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91680"/>
            <a:ext cx="1723549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うね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79431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携帯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けい　たい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5985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叔父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19672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　　じ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5985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悔恨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　こん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5985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大綱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たい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5985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枯死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76368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　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5985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狭い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せま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35985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憤激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ふん　げき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傑作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けっ　さく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円盤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えん　ばん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必須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619672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ひっ　す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分析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ぶん　せき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軟体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なん　たい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115</Words>
  <Application>Microsoft Office PowerPoint</Application>
  <PresentationFormat>画面に合わせる (4:3)</PresentationFormat>
  <Paragraphs>109</Paragraphs>
  <Slides>37</Slides>
  <Notes>37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38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45</cp:revision>
  <dcterms:created xsi:type="dcterms:W3CDTF">2012-04-23T06:32:45Z</dcterms:created>
  <dcterms:modified xsi:type="dcterms:W3CDTF">2016-09-13T03:00:06Z</dcterms:modified>
</cp:coreProperties>
</file>