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349" r:id="rId4"/>
    <p:sldId id="350" r:id="rId5"/>
    <p:sldId id="351" r:id="rId6"/>
    <p:sldId id="306" r:id="rId7"/>
    <p:sldId id="314" r:id="rId8"/>
    <p:sldId id="352" r:id="rId9"/>
    <p:sldId id="354" r:id="rId10"/>
    <p:sldId id="355" r:id="rId11"/>
    <p:sldId id="356" r:id="rId12"/>
    <p:sldId id="357" r:id="rId13"/>
    <p:sldId id="358" r:id="rId14"/>
    <p:sldId id="265" r:id="rId15"/>
  </p:sldIdLst>
  <p:sldSz cx="6858000" cy="9144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56792" y="523415"/>
            <a:ext cx="2646878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花の形に</a:t>
            </a:r>
            <a:endParaRPr kumimoji="1" lang="en-US" altLang="ja-JP" sz="8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秘められた</a:t>
            </a:r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ふしぎ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やま　おく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蜂蜜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はち　みつ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報酬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 しゅう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2347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27584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むらさき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迫る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604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昆虫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 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詳しく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0"/>
            <a:ext cx="1723549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70485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湿度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しつ　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数匹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すう　ひき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釣る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580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かね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9633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47</Words>
  <Application>Microsoft Office PowerPoint</Application>
  <PresentationFormat>画面に合わせる (4:3)</PresentationFormat>
  <Paragraphs>41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52</cp:revision>
  <dcterms:created xsi:type="dcterms:W3CDTF">2012-04-23T06:32:45Z</dcterms:created>
  <dcterms:modified xsi:type="dcterms:W3CDTF">2016-09-13T02:02:45Z</dcterms:modified>
</cp:coreProperties>
</file>