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5" r:id="rId3"/>
    <p:sldId id="349" r:id="rId4"/>
    <p:sldId id="350" r:id="rId5"/>
    <p:sldId id="351" r:id="rId6"/>
    <p:sldId id="306" r:id="rId7"/>
    <p:sldId id="314" r:id="rId8"/>
    <p:sldId id="352" r:id="rId9"/>
    <p:sldId id="353" r:id="rId10"/>
    <p:sldId id="354" r:id="rId11"/>
    <p:sldId id="355" r:id="rId12"/>
    <p:sldId id="265" r:id="rId13"/>
  </p:sldIdLst>
  <p:sldSz cx="6858000" cy="9144000" type="screen4x3"/>
  <p:notesSz cx="6858000" cy="9144000"/>
  <p:custDataLst>
    <p:tags r:id="rId15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8" autoAdjust="0"/>
    <p:restoredTop sz="97843" autoAdjust="0"/>
  </p:normalViewPr>
  <p:slideViewPr>
    <p:cSldViewPr>
      <p:cViewPr>
        <p:scale>
          <a:sx n="50" d="100"/>
          <a:sy n="50" d="100"/>
        </p:scale>
        <p:origin x="-217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12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9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１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276872" y="523415"/>
            <a:ext cx="1415772" cy="83690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電子レンジの発想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純粋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じゅん すい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996335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概要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がい　よう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996335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大粒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043608"/>
            <a:ext cx="1723549" cy="76328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おお　つぶ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一斉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331640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いっ　せい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356044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影響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331640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えい きょう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526683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陶器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331640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とう　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526683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70485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含む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979712"/>
            <a:ext cx="1723549" cy="48245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ふく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717950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普通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195736"/>
            <a:ext cx="1723549" cy="66967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ふ　つう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21702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柔道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じゅう どう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958008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１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412776" y="523415"/>
            <a:ext cx="2893100" cy="83690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言葉のゆれを</a:t>
            </a:r>
            <a:endParaRPr lang="en-US" altLang="ja-JP" sz="88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　　考える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4134240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43</Words>
  <Application>Microsoft Office PowerPoint</Application>
  <PresentationFormat>画面に合わせる (4:3)</PresentationFormat>
  <Paragraphs>35</Paragraphs>
  <Slides>12</Slides>
  <Notes>12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50</cp:revision>
  <dcterms:created xsi:type="dcterms:W3CDTF">2012-04-23T06:32:45Z</dcterms:created>
  <dcterms:modified xsi:type="dcterms:W3CDTF">2016-09-13T01:50:35Z</dcterms:modified>
</cp:coreProperties>
</file>