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75" r:id="rId3"/>
    <p:sldId id="360" r:id="rId4"/>
    <p:sldId id="361" r:id="rId5"/>
    <p:sldId id="305" r:id="rId6"/>
    <p:sldId id="362" r:id="rId7"/>
    <p:sldId id="314" r:id="rId8"/>
    <p:sldId id="363" r:id="rId9"/>
    <p:sldId id="364" r:id="rId10"/>
    <p:sldId id="316" r:id="rId11"/>
    <p:sldId id="343" r:id="rId12"/>
    <p:sldId id="365" r:id="rId13"/>
    <p:sldId id="344" r:id="rId14"/>
    <p:sldId id="366" r:id="rId15"/>
    <p:sldId id="367" r:id="rId16"/>
    <p:sldId id="345" r:id="rId17"/>
    <p:sldId id="346" r:id="rId18"/>
    <p:sldId id="348" r:id="rId19"/>
    <p:sldId id="349" r:id="rId20"/>
    <p:sldId id="350" r:id="rId21"/>
    <p:sldId id="351" r:id="rId22"/>
    <p:sldId id="352" r:id="rId23"/>
    <p:sldId id="354" r:id="rId24"/>
    <p:sldId id="355" r:id="rId25"/>
    <p:sldId id="356" r:id="rId26"/>
    <p:sldId id="357" r:id="rId27"/>
    <p:sldId id="358" r:id="rId28"/>
    <p:sldId id="359" r:id="rId29"/>
    <p:sldId id="368" r:id="rId30"/>
    <p:sldId id="369" r:id="rId31"/>
    <p:sldId id="370" r:id="rId32"/>
    <p:sldId id="371" r:id="rId33"/>
    <p:sldId id="372" r:id="rId34"/>
    <p:sldId id="373" r:id="rId35"/>
    <p:sldId id="374" r:id="rId36"/>
    <p:sldId id="375" r:id="rId37"/>
    <p:sldId id="265" r:id="rId38"/>
  </p:sldIdLst>
  <p:sldSz cx="6858000" cy="9144000" type="screen4x3"/>
  <p:notesSz cx="6858000" cy="9144000"/>
  <p:custDataLst>
    <p:tags r:id="rId40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8" autoAdjust="0"/>
    <p:restoredTop sz="97843" autoAdjust="0"/>
  </p:normalViewPr>
  <p:slideViewPr>
    <p:cSldViewPr>
      <p:cViewPr>
        <p:scale>
          <a:sx n="50" d="100"/>
          <a:sy n="50" d="100"/>
        </p:scale>
        <p:origin x="-217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660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660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6603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6603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37</a:t>
            </a:fld>
            <a:endParaRPr lang="en-US" altLang="ja-JP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66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１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564904" y="523415"/>
            <a:ext cx="1538883" cy="79177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漢字</a:t>
            </a:r>
            <a:r>
              <a:rPr kumimoji="1"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の練習 ２</a:t>
            </a:r>
            <a:endParaRPr kumimoji="1" lang="ja-JP" altLang="en-US" sz="8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韓国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69127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かん　こく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333958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一升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6328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いっ しょう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23149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23195" y="831378"/>
            <a:ext cx="3077766" cy="799288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駐屯地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8" y="831378"/>
            <a:ext cx="1723549" cy="80611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ちゅうとん</a:t>
            </a:r>
            <a:r>
              <a:rPr kumimoji="1" lang="ja-JP" altLang="en-US" sz="10000" dirty="0" err="1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ち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781349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丼物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395537"/>
            <a:ext cx="1723549" cy="82809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どんぶりもの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23149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猫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835696"/>
            <a:ext cx="1723549" cy="49685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ねこ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426960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23195" y="831378"/>
            <a:ext cx="3077766" cy="799288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亜熱帯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8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あ ねっ たい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782004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甚だ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899592"/>
            <a:ext cx="1723549" cy="79208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はなは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23149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変貌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76328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へん　ぼう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23149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又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331640"/>
            <a:ext cx="1723549" cy="75608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また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613043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給与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きゅう　よ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613043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怪獣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115616"/>
            <a:ext cx="1723549" cy="75608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かい じゅう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幽閉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15616"/>
            <a:ext cx="1723549" cy="77768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ゆう　へい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613043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平凡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15616"/>
            <a:ext cx="1723549" cy="77768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へい　ぼん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613043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書斎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8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しょ　さい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613043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焦点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971600"/>
            <a:ext cx="1723549" cy="79208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しょう てん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157898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勇敢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331640"/>
            <a:ext cx="1723549" cy="75608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ゆう　かん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157898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辛勝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しん　しょう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157898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辛辣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8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しん　らつ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157898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相互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8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そう　ご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157898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肥沃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2123728"/>
            <a:ext cx="1723549" cy="67687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ひ　よく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157898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3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累計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043608"/>
            <a:ext cx="1723549" cy="78488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るい　けい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655322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蚊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2267744"/>
            <a:ext cx="1723549" cy="45365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858445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鎮火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043608"/>
            <a:ext cx="1723549" cy="78488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ちん　か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975950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妥協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835696"/>
            <a:ext cx="1723549" cy="70567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だ　きょう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975950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主宰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043608"/>
            <a:ext cx="1723549" cy="78488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しゅ　さい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975950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23195" y="831378"/>
            <a:ext cx="3077766" cy="799288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音沙汰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8" y="1115616"/>
            <a:ext cx="1723549" cy="77768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おと さ た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528153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758876" y="395536"/>
            <a:ext cx="2462213" cy="8428730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6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ご無沙汰</a:t>
            </a:r>
            <a:endParaRPr kumimoji="1" lang="ja-JP" altLang="en-US" sz="16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8" y="3059832"/>
            <a:ext cx="1723549" cy="58326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ぶ さ た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922765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比喩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2123728"/>
            <a:ext cx="1723549" cy="67687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ひ　　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25851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3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上弦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じょう げん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25851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鶴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547664"/>
            <a:ext cx="1723549" cy="52565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つる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858445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養蜂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899592"/>
            <a:ext cx="1723549" cy="72728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よう　ほう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840270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3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繭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907704"/>
            <a:ext cx="1723549" cy="48965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まゆ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287168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3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末尾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1287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まつ　び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217023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翼竜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8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よく りゅう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952478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23195" y="831378"/>
            <a:ext cx="3077766" cy="799288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類人猿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8" y="831378"/>
            <a:ext cx="1723549" cy="80611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err="1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るいじん</a:t>
            </a:r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えん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557970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130</Words>
  <Application>Microsoft Office PowerPoint</Application>
  <PresentationFormat>画面に合わせる (4:3)</PresentationFormat>
  <Paragraphs>109</Paragraphs>
  <Slides>37</Slides>
  <Notes>37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37</vt:i4>
      </vt:variant>
    </vt:vector>
  </HeadingPairs>
  <TitlesOfParts>
    <vt:vector size="38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42</cp:revision>
  <dcterms:created xsi:type="dcterms:W3CDTF">2012-04-23T06:32:45Z</dcterms:created>
  <dcterms:modified xsi:type="dcterms:W3CDTF">2016-09-13T01:05:20Z</dcterms:modified>
</cp:coreProperties>
</file>