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348" r:id="rId4"/>
    <p:sldId id="345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61" r:id="rId16"/>
    <p:sldId id="359" r:id="rId17"/>
    <p:sldId id="306" r:id="rId18"/>
    <p:sldId id="360" r:id="rId19"/>
    <p:sldId id="265" r:id="rId20"/>
  </p:sldIdLst>
  <p:sldSz cx="6858000" cy="9144000" type="screen4x3"/>
  <p:notesSz cx="6858000" cy="9144000"/>
  <p:custDataLst>
    <p:tags r:id="rId2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28788" y="523415"/>
            <a:ext cx="2308324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蜘蛛の糸</a:t>
            </a:r>
            <a:endParaRPr kumimoji="1" lang="ja-JP" altLang="en-US" sz="13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浮く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3776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懸命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めい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18357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隠れる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755576"/>
            <a:ext cx="1723549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41176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73397" y="251520"/>
            <a:ext cx="2569934" cy="849694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67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堪えない</a:t>
            </a:r>
            <a:endParaRPr kumimoji="1" lang="ja-JP" altLang="en-US" sz="16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683568"/>
            <a:ext cx="1723549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46908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肝腎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じん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49544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腎臓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じん　ぞう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3166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慈悲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　　ひ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49544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整頓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とん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49544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咲く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339752"/>
            <a:ext cx="1723549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73397" y="251520"/>
            <a:ext cx="2569934" cy="849694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67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覆われる</a:t>
            </a:r>
            <a:endParaRPr kumimoji="1" lang="ja-JP" altLang="en-US" sz="16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251520"/>
            <a:ext cx="1723549" cy="3096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49495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地獄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267744"/>
            <a:ext cx="1723549" cy="6408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　ごく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52091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結晶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けっ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84365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73397" y="251520"/>
            <a:ext cx="2569934" cy="849694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67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透き通る</a:t>
            </a:r>
            <a:endParaRPr kumimoji="1" lang="ja-JP" altLang="en-US" sz="16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683568"/>
            <a:ext cx="1723549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7717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　しょ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3776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道端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みち　ばた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3776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踏む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3776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58</Words>
  <Application>Microsoft Office PowerPoint</Application>
  <PresentationFormat>画面に合わせる (4:3)</PresentationFormat>
  <Paragraphs>55</Paragraphs>
  <Slides>19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48</cp:revision>
  <dcterms:created xsi:type="dcterms:W3CDTF">2012-04-23T06:32:45Z</dcterms:created>
  <dcterms:modified xsi:type="dcterms:W3CDTF">2016-09-13T00:45:18Z</dcterms:modified>
</cp:coreProperties>
</file>