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5" r:id="rId3"/>
    <p:sldId id="349" r:id="rId4"/>
    <p:sldId id="350" r:id="rId5"/>
    <p:sldId id="351" r:id="rId6"/>
    <p:sldId id="306" r:id="rId7"/>
    <p:sldId id="314" r:id="rId8"/>
    <p:sldId id="265" r:id="rId9"/>
  </p:sldIdLst>
  <p:sldSz cx="6858000" cy="9144000" type="screen4x3"/>
  <p:notesSz cx="6858000" cy="9144000"/>
  <p:custDataLst>
    <p:tags r:id="rId11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8" autoAdjust="0"/>
    <p:restoredTop sz="97843" autoAdjust="0"/>
  </p:normalViewPr>
  <p:slideViewPr>
    <p:cSldViewPr>
      <p:cViewPr>
        <p:scale>
          <a:sx n="50" d="100"/>
          <a:sy n="50" d="100"/>
        </p:scale>
        <p:origin x="-217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8</a:t>
            </a:fld>
            <a:endParaRPr lang="en-US" altLang="ja-JP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１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128788" y="523415"/>
            <a:ext cx="2308324" cy="83690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故事成語</a:t>
            </a:r>
            <a:endParaRPr kumimoji="1" lang="ja-JP" altLang="en-US" sz="13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矛盾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2051720"/>
            <a:ext cx="1723549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む　じゅん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鋭い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827584"/>
            <a:ext cx="1723549" cy="78488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するど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356044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翻訳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331640"/>
            <a:ext cx="1723549" cy="734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ほん　やく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526683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符号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2195736"/>
            <a:ext cx="1723549" cy="64807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ふ　ごう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526683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虎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979712"/>
            <a:ext cx="1723549" cy="48245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とら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717950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威力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979712"/>
            <a:ext cx="1723549" cy="69127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い　りょく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217023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24</Words>
  <Application>Microsoft Office PowerPoint</Application>
  <PresentationFormat>画面に合わせる (4:3)</PresentationFormat>
  <Paragraphs>22</Paragraphs>
  <Slides>8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48</cp:revision>
  <dcterms:created xsi:type="dcterms:W3CDTF">2012-04-23T06:32:45Z</dcterms:created>
  <dcterms:modified xsi:type="dcterms:W3CDTF">2016-09-09T06:04:25Z</dcterms:modified>
</cp:coreProperties>
</file>