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6" r:id="rId3"/>
    <p:sldId id="347" r:id="rId4"/>
    <p:sldId id="275" r:id="rId5"/>
    <p:sldId id="348" r:id="rId6"/>
    <p:sldId id="345" r:id="rId7"/>
    <p:sldId id="346" r:id="rId8"/>
    <p:sldId id="305" r:id="rId9"/>
    <p:sldId id="314" r:id="rId10"/>
    <p:sldId id="265" r:id="rId11"/>
  </p:sldIdLst>
  <p:sldSz cx="6858000" cy="9144000" type="screen4x3"/>
  <p:notesSz cx="6858000" cy="9144000"/>
  <p:custDataLst>
    <p:tags r:id="rId13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64904" y="523415"/>
            <a:ext cx="1661993" cy="83690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物語の始まり</a:t>
            </a:r>
            <a:endParaRPr kumimoji="1" lang="ja-JP" altLang="en-US" sz="96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姫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79712"/>
            <a:ext cx="1723549" cy="48245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ひめ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1795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784" y="755576"/>
            <a:ext cx="3077766" cy="8388424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頃合い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755576"/>
            <a:ext cx="1723549" cy="58326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ころ あ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9729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結婚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187624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けっ　こん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784" y="755576"/>
            <a:ext cx="3077766" cy="8388424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迎える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755576"/>
            <a:ext cx="1723549" cy="58326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むか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9859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驚く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827584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おどろ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520913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宛て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835696"/>
            <a:ext cx="1723549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520913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渡す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わた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40270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大胆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2728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だい　たん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1702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32</Words>
  <Application>Microsoft Office PowerPoint</Application>
  <PresentationFormat>画面に合わせる (4:3)</PresentationFormat>
  <Paragraphs>28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47</cp:revision>
  <dcterms:created xsi:type="dcterms:W3CDTF">2012-04-23T06:32:45Z</dcterms:created>
  <dcterms:modified xsi:type="dcterms:W3CDTF">2016-09-09T06:01:07Z</dcterms:modified>
</cp:coreProperties>
</file>