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06" r:id="rId3"/>
    <p:sldId id="275" r:id="rId4"/>
    <p:sldId id="345" r:id="rId5"/>
    <p:sldId id="346" r:id="rId6"/>
    <p:sldId id="347" r:id="rId7"/>
    <p:sldId id="315" r:id="rId8"/>
    <p:sldId id="305" r:id="rId9"/>
    <p:sldId id="314" r:id="rId10"/>
    <p:sldId id="317" r:id="rId11"/>
    <p:sldId id="265" r:id="rId12"/>
  </p:sldIdLst>
  <p:sldSz cx="6858000" cy="9144000" type="screen4x3"/>
  <p:notesSz cx="6858000" cy="9144000"/>
  <p:custDataLst>
    <p:tags r:id="rId14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18" autoAdjust="0"/>
    <p:restoredTop sz="97843" autoAdjust="0"/>
  </p:normalViewPr>
  <p:slideViewPr>
    <p:cSldViewPr>
      <p:cViewPr>
        <p:scale>
          <a:sx n="50" d="100"/>
          <a:sy n="50" d="100"/>
        </p:scale>
        <p:origin x="-2178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22FE9B-EE9F-46A3-B632-040D1E13A7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4044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B2E4006-E2F3-457B-B4D9-9B2B6BB0EA50}" type="slidenum">
              <a:rPr lang="en-US" altLang="ja-JP"/>
              <a:pPr eaLnBrk="1" hangingPunct="1"/>
              <a:t>1</a:t>
            </a:fld>
            <a:endParaRPr lang="en-US" altLang="ja-JP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10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ED93B27-CB41-4FBB-ADFA-CFFFD5945F48}" type="slidenum">
              <a:rPr lang="en-US" altLang="ja-JP"/>
              <a:pPr eaLnBrk="1" hangingPunct="1"/>
              <a:t>11</a:t>
            </a:fld>
            <a:endParaRPr lang="en-US" altLang="ja-JP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93301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93301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8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9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88A9F7-D4D7-42BA-9556-09D2DC43C84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5706084"/>
      </p:ext>
    </p:extLst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E5D77-394B-4F89-A329-CDAB16B2E56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7964214"/>
      </p:ext>
    </p:extLst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FA701-784A-40AE-8FF0-49BCFFA9EFE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2415513"/>
      </p:ext>
    </p:extLst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DE721-634A-47A5-AC48-0791D4BB8BA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1905054"/>
      </p:ext>
    </p:extLst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B1107-B5D4-4FB4-86F9-9E684FCB52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7269125"/>
      </p:ext>
    </p:extLst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F0E87-6A5C-4861-9D9D-60BF2D52C38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2043241"/>
      </p:ext>
    </p:extLst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D657A-1413-4B7B-BA3F-2004D034E9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9817908"/>
      </p:ext>
    </p:extLst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30FE3-11E7-48AB-AAB8-2FB8851600F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7482735"/>
      </p:ext>
    </p:extLst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85D42-2665-4D22-BF33-1E9F26AA89B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5918928"/>
      </p:ext>
    </p:extLst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17453-F9E8-48E6-9FBF-15C585EAF9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6267401"/>
      </p:ext>
    </p:extLst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A9C8-EA77-4307-ACE3-92B957A2DF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6307423"/>
      </p:ext>
    </p:extLst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81DBEE-97BB-4617-B1DA-A19E1D97A94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653088" y="539750"/>
            <a:ext cx="1016000" cy="2232025"/>
          </a:xfrm>
          <a:prstGeom prst="rect">
            <a:avLst/>
          </a:prstGeom>
          <a:solidFill>
            <a:srgbClr val="CCECFF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en-US" sz="5400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052" name="WordArt 10"/>
          <p:cNvSpPr>
            <a:spLocks noChangeArrowheads="1" noChangeShapeType="1" noTextEdit="1"/>
          </p:cNvSpPr>
          <p:nvPr/>
        </p:nvSpPr>
        <p:spPr bwMode="auto">
          <a:xfrm rot="5400000">
            <a:off x="5372894" y="1332707"/>
            <a:ext cx="1584325" cy="7191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１</a:t>
            </a:r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年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2053" name="Picture 11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657237" y="523415"/>
            <a:ext cx="1569660" cy="83690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古典の扉を開く</a:t>
            </a:r>
            <a:endParaRPr kumimoji="1" lang="ja-JP" altLang="en-US" sz="9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庶民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56083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しょ　みん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221493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5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1187623"/>
            <a:ext cx="4616648" cy="7245325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扉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547664"/>
            <a:ext cx="1723549" cy="52565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とびら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717950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江戸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2339752"/>
            <a:ext cx="1723549" cy="63367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え　ど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描く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115616"/>
            <a:ext cx="1723549" cy="75608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err="1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えが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520913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違う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259632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ちが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520913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484784" y="755576"/>
            <a:ext cx="3077766" cy="8388424"/>
          </a:xfrm>
          <a:prstGeom prst="rect">
            <a:avLst/>
          </a:prstGeom>
          <a:noFill/>
        </p:spPr>
        <p:txBody>
          <a:bodyPr vert="eaVert" wrap="square" lIns="0" tIns="0" rIns="0" bIns="0" rtlCol="0" anchor="ctr">
            <a:spAutoFit/>
          </a:bodyPr>
          <a:lstStyle/>
          <a:p>
            <a:r>
              <a:rPr kumimoji="1" lang="ja-JP" altLang="en-US" sz="2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抜ける</a:t>
            </a:r>
            <a:endParaRPr kumimoji="1" lang="ja-JP" altLang="en-US" sz="2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81126" y="1403648"/>
            <a:ext cx="1723549" cy="38884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ぬ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635974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773397" y="251520"/>
            <a:ext cx="2569934" cy="8496944"/>
          </a:xfrm>
          <a:prstGeom prst="rect">
            <a:avLst/>
          </a:prstGeom>
          <a:noFill/>
        </p:spPr>
        <p:txBody>
          <a:bodyPr vert="eaVert" wrap="square" lIns="0" tIns="0" rIns="0" bIns="0" rtlCol="0" anchor="ctr">
            <a:spAutoFit/>
          </a:bodyPr>
          <a:lstStyle/>
          <a:p>
            <a:r>
              <a:rPr kumimoji="1" lang="ja-JP" altLang="en-US" sz="167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恵まれた</a:t>
            </a:r>
            <a:endParaRPr kumimoji="1" lang="ja-JP" altLang="en-US" sz="167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81126" y="251520"/>
            <a:ext cx="1723549" cy="309634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めぐ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881708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途中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547664"/>
            <a:ext cx="1723549" cy="66247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と　ちゅう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840270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浅瀬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331640"/>
            <a:ext cx="1723549" cy="60486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あさ　せ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217023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3-01-atarasii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38</Words>
  <Application>Microsoft Office PowerPoint</Application>
  <PresentationFormat>画面に合わせる (4:3)</PresentationFormat>
  <Paragraphs>31</Paragraphs>
  <Slides>11</Slides>
  <Notes>11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3-01-atarasii</dc:title>
  <dc:creator>柏市教育研究所</dc:creator>
  <cp:lastModifiedBy>it05</cp:lastModifiedBy>
  <cp:revision>46</cp:revision>
  <dcterms:created xsi:type="dcterms:W3CDTF">2012-04-23T06:32:45Z</dcterms:created>
  <dcterms:modified xsi:type="dcterms:W3CDTF">2016-09-09T05:56:43Z</dcterms:modified>
</cp:coreProperties>
</file>