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5" r:id="rId3"/>
    <p:sldId id="305" r:id="rId4"/>
    <p:sldId id="306" r:id="rId5"/>
    <p:sldId id="314" r:id="rId6"/>
    <p:sldId id="316" r:id="rId7"/>
    <p:sldId id="343" r:id="rId8"/>
    <p:sldId id="344" r:id="rId9"/>
    <p:sldId id="345" r:id="rId10"/>
    <p:sldId id="347" r:id="rId11"/>
    <p:sldId id="346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265" r:id="rId25"/>
  </p:sldIdLst>
  <p:sldSz cx="6858000" cy="9144000" type="screen4x3"/>
  <p:notesSz cx="6858000" cy="9144000"/>
  <p:custDataLst>
    <p:tags r:id="rId2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53888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漢字の広場 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２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3"/>
            <a:ext cx="1723549" cy="5616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81002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初詣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はつ　もうで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畜産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ちく　さん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断崖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だん　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亀裂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れつ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廊下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ろう　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清掃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　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三回忌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806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さん かい 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85901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新潟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にい　がた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花瓶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411760"/>
            <a:ext cx="1723549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　びん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検索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さく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卓上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たく　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葛藤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かっ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藤花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　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阪神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しん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滋養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23728"/>
            <a:ext cx="1723549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　よう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抑制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よく　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逮捕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　ほ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陵墓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4613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りょう　ぼ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隙間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すき　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狩猟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　りょう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76</Words>
  <Application>Microsoft Office PowerPoint</Application>
  <PresentationFormat>画面に合わせる (4:3)</PresentationFormat>
  <Paragraphs>70</Paragraphs>
  <Slides>24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40</cp:revision>
  <dcterms:created xsi:type="dcterms:W3CDTF">2012-04-23T06:32:45Z</dcterms:created>
  <dcterms:modified xsi:type="dcterms:W3CDTF">2016-09-09T05:50:50Z</dcterms:modified>
</cp:coreProperties>
</file>