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306" r:id="rId3"/>
    <p:sldId id="315" r:id="rId4"/>
    <p:sldId id="275" r:id="rId5"/>
    <p:sldId id="305" r:id="rId6"/>
    <p:sldId id="316" r:id="rId7"/>
    <p:sldId id="314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333" r:id="rId25"/>
    <p:sldId id="334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43" r:id="rId35"/>
    <p:sldId id="344" r:id="rId36"/>
    <p:sldId id="265" r:id="rId37"/>
  </p:sldIdLst>
  <p:sldSz cx="6858000" cy="9144000" type="screen4x3"/>
  <p:notesSz cx="6858000" cy="9144000"/>
  <p:custDataLst>
    <p:tags r:id="rId39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36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１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564904" y="523415"/>
            <a:ext cx="1661993" cy="79177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オツベルと象</a:t>
            </a:r>
            <a:endParaRPr kumimoji="1" lang="ja-JP" altLang="en-US" sz="96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皆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9274872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55576"/>
            <a:ext cx="3077766" cy="838842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忙しい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467544"/>
            <a:ext cx="1723549" cy="482453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いそが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474689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理屈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267744"/>
            <a:ext cx="1723549" cy="61652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り　くつ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819732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斜め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39"/>
            <a:ext cx="1723549" cy="7101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なな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819732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きば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345300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稼ぐ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39"/>
            <a:ext cx="1723549" cy="7101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かせ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802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偉い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39"/>
            <a:ext cx="1723549" cy="7101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えら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58024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3"/>
            <a:ext cx="1723549" cy="5616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くさり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78402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くつ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9878402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履く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835696"/>
            <a:ext cx="1723549" cy="659725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1179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いね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7717950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一杯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39"/>
            <a:ext cx="1723549" cy="7101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いっ　ぱい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1179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把握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051720"/>
            <a:ext cx="1723549" cy="63812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　 あく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1179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愉快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2123728"/>
            <a:ext cx="1723549" cy="630922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　 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1179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薪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61018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55576"/>
            <a:ext cx="3077766" cy="838842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疲れた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971600"/>
            <a:ext cx="1723549" cy="4320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9595372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恐竜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772189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きょうりゅう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513845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仰ぐ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15616"/>
            <a:ext cx="1723549" cy="73173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93497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囲碁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691680"/>
            <a:ext cx="1723549" cy="67412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　ご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293497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3"/>
            <a:ext cx="1723549" cy="56166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あらし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907021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噴火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17331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ふん　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05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988840" y="251520"/>
            <a:ext cx="2139047" cy="8892480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139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据え付ける</a:t>
            </a:r>
            <a:endParaRPr kumimoji="1" lang="ja-JP" altLang="en-US" sz="139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467544"/>
            <a:ext cx="1723549" cy="38956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88170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縛る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1013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しば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105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55576"/>
            <a:ext cx="3077766" cy="838842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添える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1331640"/>
            <a:ext cx="1723549" cy="3960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128195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活躍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1013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かつ　やく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830151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騒ぐ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710130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28301516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55576"/>
            <a:ext cx="3077766" cy="838842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替える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1331640"/>
            <a:ext cx="1723549" cy="3960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3497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484784" y="755576"/>
            <a:ext cx="3077766" cy="8388424"/>
          </a:xfrm>
          <a:prstGeom prst="rect">
            <a:avLst/>
          </a:prstGeom>
          <a:noFill/>
        </p:spPr>
        <p:txBody>
          <a:bodyPr vert="eaVert" wrap="square" lIns="0" tIns="0" rIns="0" bIns="0" rtlCol="0" anchor="ctr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痩せる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6" y="1331640"/>
            <a:ext cx="1723549" cy="39604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34974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百姓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10179" y="711051"/>
            <a:ext cx="1723549" cy="796540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ひゃくしょう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砂漠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07704"/>
            <a:ext cx="1723549" cy="62646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　 ばく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840270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煙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547664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けむり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96885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lang="ja-JP" altLang="en-US" sz="3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薄い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40"/>
            <a:ext cx="1723549" cy="60486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うす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217023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頑丈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9288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がん　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22149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雑巾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331639"/>
            <a:ext cx="1723549" cy="710130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ぞう　きん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7221493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110</Words>
  <Application>Microsoft Office PowerPoint</Application>
  <PresentationFormat>画面に合わせる (4:3)</PresentationFormat>
  <Paragraphs>106</Paragraphs>
  <Slides>36</Slides>
  <Notes>36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36</vt:i4>
      </vt:variant>
    </vt:vector>
  </HeadingPairs>
  <TitlesOfParts>
    <vt:vector size="37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45</cp:revision>
  <dcterms:created xsi:type="dcterms:W3CDTF">2012-04-23T06:32:45Z</dcterms:created>
  <dcterms:modified xsi:type="dcterms:W3CDTF">2016-09-08T06:57:46Z</dcterms:modified>
</cp:coreProperties>
</file>