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5" r:id="rId3"/>
    <p:sldId id="305" r:id="rId4"/>
    <p:sldId id="315" r:id="rId5"/>
    <p:sldId id="314" r:id="rId6"/>
    <p:sldId id="306" r:id="rId7"/>
    <p:sldId id="265" r:id="rId8"/>
  </p:sldIdLst>
  <p:sldSz cx="6858000" cy="9144000" type="screen4x3"/>
  <p:notesSz cx="6858000" cy="9144000"/>
  <p:custDataLst>
    <p:tags r:id="rId10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8" autoAdjust="0"/>
    <p:restoredTop sz="97843" autoAdjust="0"/>
  </p:normalViewPr>
  <p:slideViewPr>
    <p:cSldViewPr>
      <p:cViewPr>
        <p:scale>
          <a:sx n="50" d="100"/>
          <a:sy n="50" d="100"/>
        </p:scale>
        <p:origin x="-2178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9330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7</a:t>
            </a:fld>
            <a:endParaRPr lang="en-US" altLang="ja-JP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１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272824" y="523415"/>
            <a:ext cx="2308324" cy="79177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河童と蛙</a:t>
            </a:r>
            <a:endParaRPr kumimoji="1" lang="ja-JP" altLang="en-US" sz="13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踊る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187624"/>
            <a:ext cx="1723549" cy="7488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おど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沼地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69847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ぬま　ち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840270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75370" y="539552"/>
            <a:ext cx="3077766" cy="8604448"/>
          </a:xfrm>
          <a:prstGeom prst="rect">
            <a:avLst/>
          </a:prstGeom>
          <a:noFill/>
        </p:spPr>
        <p:txBody>
          <a:bodyPr vert="eaVert" wrap="square" lIns="0" tIns="0" rIns="0" bIns="0" rtlCol="0" anchor="ctr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沸かす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6" y="683568"/>
            <a:ext cx="1723549" cy="36796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881708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長唄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043608"/>
            <a:ext cx="1723549" cy="7488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なが　うた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217023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24532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泡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547664"/>
            <a:ext cx="1723549" cy="52565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あわ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717950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22</Words>
  <Application>Microsoft Office PowerPoint</Application>
  <PresentationFormat>画面に合わせる (4:3)</PresentationFormat>
  <Paragraphs>19</Paragraphs>
  <Slides>7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it05</cp:lastModifiedBy>
  <cp:revision>42</cp:revision>
  <dcterms:created xsi:type="dcterms:W3CDTF">2012-04-23T06:32:45Z</dcterms:created>
  <dcterms:modified xsi:type="dcterms:W3CDTF">2016-09-08T06:33:08Z</dcterms:modified>
</cp:coreProperties>
</file>